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1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0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0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9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8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A4E89-F045-49F1-AD4B-18F6A73E812F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31F7-4C64-4474-9426-2D305CF5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1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vinas">
            <a:extLst>
              <a:ext uri="{FF2B5EF4-FFF2-40B4-BE49-F238E27FC236}">
                <a16:creationId xmlns:a16="http://schemas.microsoft.com/office/drawing/2014/main" id="{361D0A62-2107-47DC-8EB8-CC4D86939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FD224FE-9C1A-4547-97A7-2296CE133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444" y="207117"/>
            <a:ext cx="8415130" cy="1887744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rgbClr val="7030A0"/>
                </a:solidFill>
              </a:rPr>
              <a:t>PPD Guest Seminar: </a:t>
            </a:r>
            <a:r>
              <a:rPr lang="en-US" sz="3600" b="1" dirty="0">
                <a:solidFill>
                  <a:srgbClr val="7030A0"/>
                </a:solidFill>
              </a:rPr>
              <a:t>Keith Hornberger (</a:t>
            </a:r>
            <a:r>
              <a:rPr lang="en-US" sz="3600" b="1" dirty="0" err="1">
                <a:solidFill>
                  <a:srgbClr val="7030A0"/>
                </a:solidFill>
              </a:rPr>
              <a:t>Arvinas</a:t>
            </a:r>
            <a:r>
              <a:rPr lang="en-US" sz="3600" b="1" dirty="0">
                <a:solidFill>
                  <a:srgbClr val="7030A0"/>
                </a:solidFill>
              </a:rPr>
              <a:t>) “PROTAC Protein Degraders: </a:t>
            </a:r>
            <a:br>
              <a:rPr lang="en-US" sz="3600" b="1" dirty="0">
                <a:solidFill>
                  <a:srgbClr val="7030A0"/>
                </a:solidFill>
              </a:rPr>
            </a:br>
            <a:r>
              <a:rPr lang="en-US" sz="3600" b="1" dirty="0">
                <a:solidFill>
                  <a:srgbClr val="7030A0"/>
                </a:solidFill>
              </a:rPr>
              <a:t>Past, Present, and Future”</a:t>
            </a:r>
            <a:br>
              <a:rPr lang="en-US" sz="3600" b="1" dirty="0">
                <a:solidFill>
                  <a:srgbClr val="7030A0"/>
                </a:solidFill>
              </a:rPr>
            </a:br>
            <a:r>
              <a:rPr lang="en-US" sz="3200" dirty="0">
                <a:solidFill>
                  <a:srgbClr val="7030A0"/>
                </a:solidFill>
              </a:rPr>
              <a:t>Monday 11/22/2021; SSN 190; 6:00-7:00 PM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408E26-2F51-4883-8804-DF87D2932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4256087"/>
            <a:ext cx="8415130" cy="2682875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About </a:t>
            </a:r>
            <a:r>
              <a:rPr lang="en-US" sz="1600" dirty="0" err="1"/>
              <a:t>Arvinas</a:t>
            </a:r>
            <a:r>
              <a:rPr lang="en-US" sz="1600" dirty="0"/>
              <a:t>:  </a:t>
            </a:r>
            <a:r>
              <a:rPr lang="en-US" sz="1600" dirty="0" err="1"/>
              <a:t>Arvinas</a:t>
            </a:r>
            <a:r>
              <a:rPr lang="en-US" sz="1600" dirty="0"/>
              <a:t> is a clinical-stage biopharmaceutical company dedicated to improving the lives of patients suffering from debilitating and life-threatening diseases through the discovery, development, and commercialization of therapies that degrade disease-causing proteins. </a:t>
            </a:r>
            <a:r>
              <a:rPr lang="en-US" sz="1600" dirty="0" err="1"/>
              <a:t>Arvinas</a:t>
            </a:r>
            <a:r>
              <a:rPr lang="en-US" sz="1600" dirty="0"/>
              <a:t> uses its proprietary PROTAC® Discovery Engine platform to engineer proteolysis targeting chimeras, or PROTAC® targeted protein degraders, that are designed to harness the body’s own natural protein disposal system to selectively and efficiently degrade and remove disease-causing proteins. </a:t>
            </a:r>
          </a:p>
          <a:p>
            <a:r>
              <a:rPr lang="en-US" sz="1600" dirty="0"/>
              <a:t>Dr. Keith Hornberger, Senior Director of Chemistry at </a:t>
            </a:r>
            <a:r>
              <a:rPr lang="en-US" sz="1600" dirty="0" err="1"/>
              <a:t>Arvinas</a:t>
            </a:r>
            <a:r>
              <a:rPr lang="en-US" sz="1600" dirty="0"/>
              <a:t>, will provide a presentation on exciting research advances in the relatively new area of PROTAC research and development.</a:t>
            </a:r>
          </a:p>
          <a:p>
            <a:r>
              <a:rPr lang="en-US" sz="1600" dirty="0"/>
              <a:t>Career opportunities for science majors (especially PPD, Chemistry and Biology based majors) will also be discussed.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7B0A94CF-757F-4C1C-9B3C-FE80B8D89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061" y="2301978"/>
            <a:ext cx="6400800" cy="15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vinas logo">
            <a:extLst>
              <a:ext uri="{FF2B5EF4-FFF2-40B4-BE49-F238E27FC236}">
                <a16:creationId xmlns:a16="http://schemas.microsoft.com/office/drawing/2014/main" id="{75857B93-231B-4568-AFD1-26333C670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61" y="230197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60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163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PPD Guest Seminar: Keith Hornberger (Arvinas) “PROTAC Protein Degraders:  Past, Present, and Future” Monday 11/22/2021; SSN 190; 6:00-7:00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Guest Seminar: Keith Hornberger (Arvinas) “PROTAC Protein Degraders: Past, Present, and Future”</dc:title>
  <dc:creator>Simpson, Thomas R</dc:creator>
  <cp:lastModifiedBy>Simpson, Thomas R</cp:lastModifiedBy>
  <cp:revision>7</cp:revision>
  <dcterms:created xsi:type="dcterms:W3CDTF">2021-11-18T19:50:07Z</dcterms:created>
  <dcterms:modified xsi:type="dcterms:W3CDTF">2021-11-18T20:38:53Z</dcterms:modified>
</cp:coreProperties>
</file>