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8" r:id="rId6"/>
    <p:sldId id="256" r:id="rId7"/>
    <p:sldId id="277" r:id="rId8"/>
    <p:sldId id="281" r:id="rId9"/>
    <p:sldId id="278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82" r:id="rId21"/>
    <p:sldId id="272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90A100-A951-48BF-88CE-93EC33E852D5}" v="2" dt="2023-10-17T19:05:04.358"/>
    <p1510:client id="{A294B01C-B5F3-1249-BFFB-43FC2623BCF0}" v="1" dt="2023-12-01T15:44:06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4" d="100"/>
          <a:sy n="64" d="100"/>
        </p:scale>
        <p:origin x="5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D12D1-C79B-26E1-908C-AB0FE09B4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52B83-A3B3-3AEE-1161-1F86F59C2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DCC60-B225-2543-F986-92D854572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1991-A21B-4A94-AFC7-759450DDF0D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94F71-839A-C2E9-DFBC-35672674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19E22-334F-995F-F977-B48D203D9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3B12-5CEA-446B-B412-A97993E42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4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2730E-4C12-CF8B-D58F-E005FFDCD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77BEEE-DD09-A299-BC1C-07971336D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9FD3D-F0CA-2DDB-5AA8-DB647A4B5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1991-A21B-4A94-AFC7-759450DDF0D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A221C-8BD5-E4A6-08BE-74AACD2A0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84FEF-C255-433A-F6C2-F7DDFD175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3B12-5CEA-446B-B412-A97993E42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6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BCBD99-04A0-56CE-39ED-6A1DE4F9E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567BC8-EA98-5CF7-D2FC-B51E232D4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05536-BCAC-9869-A706-69B3C3332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1991-A21B-4A94-AFC7-759450DDF0D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E080F-E733-51BB-ACEF-8C077D2BC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390EC-13E2-4757-2206-DC4A0C15D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3B12-5CEA-446B-B412-A97993E42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38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70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81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70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07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01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70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80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0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1821-3CFE-CF7D-F6F8-5E93118C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E0788-5C20-E1C1-6733-2FD0B6B5E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2D587-8556-8AFC-1230-DF56FB003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1991-A21B-4A94-AFC7-759450DDF0D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3D904-CDBC-DB37-1A19-E71A9C4E6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D7204-364A-4EBF-D7BD-8A5133141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3B12-5CEA-446B-B412-A97993E42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8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09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82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4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01D01-7688-87D6-096D-F9935322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4DDEC-C32B-31BE-D115-95384D153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01C19-E315-52D4-81E4-680C5BCFB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1991-A21B-4A94-AFC7-759450DDF0D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7643E-4045-E278-F77B-8B7591290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E7A3B-9062-B648-450E-D32E047F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3B12-5CEA-446B-B412-A97993E42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4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4265-66D6-60EC-E1B5-C7A353C5E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1E9D3-AED5-3681-88F3-80313DB23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C9636-A67D-6224-BC14-740956208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D0B13-2147-70D2-137D-9A4A006B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1991-A21B-4A94-AFC7-759450DDF0D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534E8-BACF-E12A-EF99-A5C9D6EDC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479F0-682E-17F2-70F9-4E6644959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3B12-5CEA-446B-B412-A97993E42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3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468CA-DDE3-C3D9-FF31-493398335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5698F-23F1-6FF1-1B3D-F029E939E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63E0A-32C0-717F-8FBF-D50EA2E94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606A9E-A85E-3BE7-3228-F14179C4E4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82E0A7-3A69-794E-3041-F558E6402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8A241-6DF6-AFC0-BF76-46C16D8D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1991-A21B-4A94-AFC7-759450DDF0D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E7A9E5-017C-B87F-32F6-0B9C8A1BA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C3735D-E21C-F071-C77D-9EB67E47F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3B12-5CEA-446B-B412-A97993E42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3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5C9C1-F2B6-6785-A1E3-B0F2C51A6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40F73B-9B91-43F2-51F4-5D670AD06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1991-A21B-4A94-AFC7-759450DDF0D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DCEEC-2F94-E476-1586-919AA2BFF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B98DE-3868-FEE0-DC68-1242A887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3B12-5CEA-446B-B412-A97993E42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0E5684-96C1-D41B-3B37-143DCD5B7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1991-A21B-4A94-AFC7-759450DDF0D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F6B8F7-E1B6-9FF4-853E-55EF6455B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ED4B4-DD05-2ECD-54E1-5CBE993F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3B12-5CEA-446B-B412-A97993E42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8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AFD22-8402-B85A-AEFD-1F69F8DB1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E93F3-D173-0BC2-4A7B-5A1C11567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32924-DA59-848B-7A98-B2BB30ADC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5D36C-E8D2-7E31-8F9C-4B1C785A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1991-A21B-4A94-AFC7-759450DDF0D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E8063-15F8-B41D-DDC6-A0A04A822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56773-F48C-8DC5-3AAA-CFCF9893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3B12-5CEA-446B-B412-A97993E42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CBAB1-E921-1D3D-91E7-031B0D480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67E8EB-15D7-3BA2-0452-4E3C484103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612BE-4152-37C6-F123-54CB98889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78746-C4AB-8FD9-4D70-75C84C074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1991-A21B-4A94-AFC7-759450DDF0D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3EBE8-995F-84BA-9C06-90C77363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1F2BC-4E51-DD68-138D-A0AE62554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3B12-5CEA-446B-B412-A97993E42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9AFBDD-8D82-836F-7157-0F08CE6A9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C5CE7-6340-0FE6-38DC-F5456502D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583D6-EA06-F0BE-07FC-BF5825DD8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41991-A21B-4A94-AFC7-759450DDF0D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0DEDB-8CA0-3B2C-FF78-5CD9F6A4A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B48E4-FDF4-B52C-F2A5-6977A4D2D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93B12-5CEA-446B-B412-A97993E42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2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4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5" Type="http://schemas.openxmlformats.org/officeDocument/2006/relationships/hyperlink" Target="mailto:srobb@wcupa.edu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B8525-37EC-35FB-47F7-99149A87C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6634"/>
            <a:ext cx="9144000" cy="92333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EF7C00-5A0D-AAEB-DB33-CD05946AD6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6FF601FA-5D08-38F0-6837-CAE6B7A48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82" y="-268778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64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13C6E40-10C4-B241-598C-98C871981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65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E3A436A-C936-95C5-44C0-8E28FEA0B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29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2A62F45-2F40-CE61-FA80-BA26CDDF5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50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776ED60-AB4D-09FF-FAD6-308B5D227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53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1EE289E-9939-E4B2-C403-BF8E1EA95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73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13D435A-F05B-5517-CDDD-5991D6BF8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6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2E8A69-8AA1-52C0-76E7-00D5C612F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30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CC794C6-5E17-011E-6D20-19F83FFC1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07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2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" y="685800"/>
            <a:ext cx="1188705" cy="196677"/>
          </a:xfrm>
          <a:custGeom>
            <a:avLst/>
            <a:gdLst/>
            <a:ahLst/>
            <a:cxnLst/>
            <a:rect l="l" t="t" r="r" b="b"/>
            <a:pathLst>
              <a:path w="1783058" h="295015">
                <a:moveTo>
                  <a:pt x="0" y="0"/>
                </a:moveTo>
                <a:lnTo>
                  <a:pt x="1783058" y="0"/>
                </a:lnTo>
                <a:lnTo>
                  <a:pt x="1783058" y="295015"/>
                </a:lnTo>
                <a:lnTo>
                  <a:pt x="0" y="295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563414" y="1717666"/>
            <a:ext cx="4811115" cy="3488465"/>
            <a:chOff x="0" y="0"/>
            <a:chExt cx="1900688" cy="13781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00687" cy="1378159"/>
            </a:xfrm>
            <a:custGeom>
              <a:avLst/>
              <a:gdLst/>
              <a:ahLst/>
              <a:cxnLst/>
              <a:rect l="l" t="t" r="r" b="b"/>
              <a:pathLst>
                <a:path w="1900687" h="1378159">
                  <a:moveTo>
                    <a:pt x="0" y="0"/>
                  </a:moveTo>
                  <a:lnTo>
                    <a:pt x="1900687" y="0"/>
                  </a:lnTo>
                  <a:lnTo>
                    <a:pt x="1900687" y="1378159"/>
                  </a:lnTo>
                  <a:lnTo>
                    <a:pt x="0" y="1378159"/>
                  </a:lnTo>
                  <a:close/>
                </a:path>
              </a:pathLst>
            </a:custGeom>
            <a:solidFill>
              <a:srgbClr val="D4A129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1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6702071" y="1841160"/>
            <a:ext cx="4533455" cy="3175681"/>
          </a:xfrm>
          <a:custGeom>
            <a:avLst/>
            <a:gdLst/>
            <a:ahLst/>
            <a:cxnLst/>
            <a:rect l="l" t="t" r="r" b="b"/>
            <a:pathLst>
              <a:path w="6800183" h="4763522">
                <a:moveTo>
                  <a:pt x="0" y="0"/>
                </a:moveTo>
                <a:lnTo>
                  <a:pt x="6800183" y="0"/>
                </a:lnTo>
                <a:lnTo>
                  <a:pt x="6800183" y="4763522"/>
                </a:lnTo>
                <a:lnTo>
                  <a:pt x="0" y="47635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5800" y="1353175"/>
            <a:ext cx="4205680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227"/>
              </a:lnSpc>
            </a:pPr>
            <a:r>
              <a:rPr lang="en-US" sz="5334" spc="-315" dirty="0">
                <a:solidFill>
                  <a:srgbClr val="FFFFFF"/>
                </a:solidFill>
                <a:latin typeface="Montserrat Ultra-Bold Italics"/>
              </a:rPr>
              <a:t>RESOURCES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89534" y="2359439"/>
            <a:ext cx="3885654" cy="37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73"/>
              </a:lnSpc>
            </a:pPr>
            <a:r>
              <a:rPr lang="en-US" sz="2266">
                <a:solidFill>
                  <a:srgbClr val="FFFFFF"/>
                </a:solidFill>
                <a:latin typeface="Montserrat"/>
              </a:rPr>
              <a:t>Human Resources Contact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98360" y="2870033"/>
            <a:ext cx="4636767" cy="740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7"/>
              </a:lnSpc>
            </a:pPr>
            <a:r>
              <a:rPr lang="en-US" sz="2133" dirty="0">
                <a:solidFill>
                  <a:srgbClr val="FFFFFF"/>
                </a:solidFill>
                <a:latin typeface="Montserrat"/>
              </a:rPr>
              <a:t>Leave Manager- Sue Robb x3117</a:t>
            </a:r>
          </a:p>
          <a:p>
            <a:pPr algn="ctr" defTabSz="609630">
              <a:lnSpc>
                <a:spcPts val="2987"/>
              </a:lnSpc>
            </a:pPr>
            <a:r>
              <a:rPr lang="en-US" sz="2133" u="sng" dirty="0">
                <a:solidFill>
                  <a:schemeClr val="bg1"/>
                </a:solidFill>
                <a:latin typeface="Montserrat"/>
                <a:hlinkClick r:id="rId5" tooltip="mailto:srobb@wcupa.ed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srobb@wcupa.edu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2603" y="4063410"/>
            <a:ext cx="4963617" cy="37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73"/>
              </a:lnSpc>
            </a:pPr>
            <a:r>
              <a:rPr lang="en-US" sz="2266">
                <a:solidFill>
                  <a:srgbClr val="FFFFFF"/>
                </a:solidFill>
                <a:latin typeface="Montserrat"/>
              </a:rPr>
              <a:t>Collective Bargaining Agreements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A2E8-69B4-1C3E-5E7C-F36B431A21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F5F03-F1A3-A6BA-9023-0E54693411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86E295-5285-0EA6-A6E9-3765A15C5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8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ACED4FC-2D23-61F8-C70C-F3C048B3A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0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E1114B-D61D-0FA0-2F6B-CFDE65D1D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6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92EDE02-B359-E33D-2271-0A1D674F2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35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97D38E3F-DA8E-DB0B-93E8-238B54C5F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08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A0914BC-C99A-574F-70BF-916855D4B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04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55A2FEC-D24A-254B-DBD4-1947FD8B2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194EC248-54E2-1EF6-94E6-95053B558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28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50A9AE7B239D40902A8EA39E9E17B9" ma:contentTypeVersion="16" ma:contentTypeDescription="Create a new document." ma:contentTypeScope="" ma:versionID="95daf8b56b0d67c2e6ab22a1ad9a96b8">
  <xsd:schema xmlns:xsd="http://www.w3.org/2001/XMLSchema" xmlns:xs="http://www.w3.org/2001/XMLSchema" xmlns:p="http://schemas.microsoft.com/office/2006/metadata/properties" xmlns:ns2="9866341f-5bf8-465d-bff2-0474b8a1cf93" xmlns:ns3="524bc26b-c409-4f8b-b20d-33a5b2e03733" targetNamespace="http://schemas.microsoft.com/office/2006/metadata/properties" ma:root="true" ma:fieldsID="c49aaf56a69a8145efc855ef7bcc4bd9" ns2:_="" ns3:_="">
    <xsd:import namespace="9866341f-5bf8-465d-bff2-0474b8a1cf93"/>
    <xsd:import namespace="524bc26b-c409-4f8b-b20d-33a5b2e037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6341f-5bf8-465d-bff2-0474b8a1cf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feaa485-091a-453e-9962-d1ee3888fd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4bc26b-c409-4f8b-b20d-33a5b2e0373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c831530-fdef-4644-b251-354f0ae4ba9d}" ma:internalName="TaxCatchAll" ma:showField="CatchAllData" ma:web="524bc26b-c409-4f8b-b20d-33a5b2e037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66341f-5bf8-465d-bff2-0474b8a1cf93">
      <Terms xmlns="http://schemas.microsoft.com/office/infopath/2007/PartnerControls"/>
    </lcf76f155ced4ddcb4097134ff3c332f>
    <TaxCatchAll xmlns="524bc26b-c409-4f8b-b20d-33a5b2e03733" xsi:nil="true"/>
  </documentManagement>
</p:properties>
</file>

<file path=customXml/itemProps1.xml><?xml version="1.0" encoding="utf-8"?>
<ds:datastoreItem xmlns:ds="http://schemas.openxmlformats.org/officeDocument/2006/customXml" ds:itemID="{7BEE66D3-5949-464C-A60D-173E5713DB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66341f-5bf8-465d-bff2-0474b8a1cf93"/>
    <ds:schemaRef ds:uri="524bc26b-c409-4f8b-b20d-33a5b2e037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46B9EA-9818-4F5B-9350-FB1A254C15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0D524B-45FD-4C37-AC81-2231CE5A65B6}">
  <ds:schemaRefs>
    <ds:schemaRef ds:uri="http://schemas.microsoft.com/office/2006/metadata/properties"/>
    <ds:schemaRef ds:uri="http://schemas.microsoft.com/office/infopath/2007/PartnerControls"/>
    <ds:schemaRef ds:uri="9866341f-5bf8-465d-bff2-0474b8a1cf93"/>
    <ds:schemaRef ds:uri="524bc26b-c409-4f8b-b20d-33a5b2e0373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17</Words>
  <Application>Microsoft Office PowerPoint</Application>
  <PresentationFormat>Widescreen</PresentationFormat>
  <Paragraphs>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Whitcomb, Jaime K</dc:creator>
  <cp:lastModifiedBy>Whitcomb, Jaime K</cp:lastModifiedBy>
  <cp:revision>3</cp:revision>
  <dcterms:created xsi:type="dcterms:W3CDTF">2023-10-02T14:24:52Z</dcterms:created>
  <dcterms:modified xsi:type="dcterms:W3CDTF">2023-12-01T18:23:07Z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0x0101000550A9AE7B239D40902A8EA39E9E17B9</vt:lpwstr>
  </property>
  <property fmtid="{D5CDD505-2E9C-101B-9397-08002B2CF9AE}" pid="3" name="MediaServiceImageTags">
    <vt:lpwstr/>
  </property>
</Properties>
</file>