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4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3666-7A3C-750A-0921-438E496A18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2238E-95AE-AA00-F593-E78A30347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52C5-B23A-C483-F7D9-F15395903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4B1FD-4389-79AC-8466-A68629A7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0D810-C381-F852-44CC-2417B2AA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0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447C8-9F83-BE29-9A52-19F064A7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5FE7E-C53E-4509-5682-3D8AFE878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E625E-E15B-92F1-43DB-9945F59D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990DE-6467-62B0-9AF7-735918F2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C8599-F003-5B37-4B69-F4242792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1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924568-77C2-4371-7194-2CB7A011D2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AC8DF-740D-39CB-08E0-F1A084B00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A5D7-9FA9-83C8-5E4E-D3573011A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FA188-F29D-225B-35F1-6AEA60A5C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14C4-1198-7D8C-CC7A-2EFE91A9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5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087C2-B480-0752-60EB-8C2249603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C67A0-344C-8D9B-19EE-A5E800DDD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45C87-93FA-E35E-42AD-78C71F3A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C7DE6-4B06-7922-A8C7-8F59E697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0AE0C-57E1-96F1-1137-9DACB3DA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79BBC-319F-01B6-5AE5-AFB7B714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8F7CF-EAC4-B9CC-1E4F-946529B36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9DD6E-EADE-7FA5-ED7F-E35DFED76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FD0AF-52ED-1714-2358-B10F1A87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ECA01-BCAA-430A-CA73-965EA2D73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0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544BB-61CC-9024-F1E3-8BC9702D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B3553-8CA3-0550-BBDC-7FE3B3C81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08F11-F757-2C2F-B1D3-CBF249A36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588BF-015C-7BFE-1422-D1307C80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FB9F3-2279-C5CA-C1D2-09F77AA6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F3084-E3D6-5086-E05A-0F7DB381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6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A5CD-88FF-453A-2482-C7BE815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414BE-99F5-206D-8C0E-08B0B921E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0958E-EB8A-89C1-ECB6-3608B2415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0BBC0-AB11-9088-777B-02158BB87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65A5BB-3DF0-1389-ADC6-4524EAC05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06635B-C6C4-A8A8-E324-B7552CD8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13EAFA-F6F7-1763-EAA2-C5EF6AB5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08D116-7B38-D6F7-B790-8996B9F7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6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393A1-5987-3B56-8D0E-CFF68948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62B1D-491C-55E9-D21D-0B1CCB1A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23B59-78E1-B5A7-9F36-9527D136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1184A-635F-B6DB-88BF-902C2CC0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5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F72D9F-1D51-E13B-58C9-57C39FF8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191DEC-B463-F965-D92E-65955C9F8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9052F-A0FC-C84B-510E-71A375A1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41A3-AF54-49E0-AEBB-3BB3852D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6CC3A-0A8A-E791-06C1-298A33A41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6E1A5-AFE0-F97E-12EB-C10C44012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30B23-9D7F-8161-4BF7-9B2207865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04B23-54E4-85EE-55DC-722366F3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06839-6602-AA46-2788-F5DD4250B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9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BFB3-A32B-6E16-BE7D-D8F9FB3C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7B06E8-5BD3-862E-4AFB-C1EF2FE75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C391B-641F-1257-3A10-1A36F67B8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2461B-23ED-547A-BD1A-13DAF310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0BA71-633C-2DAE-BD85-7A80B993F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75207-E178-18A6-9450-E5FD572C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9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4445B-A0C3-8046-7ECB-6977C59B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46B01-C961-492C-E121-B82B137E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00558-0914-A7EC-EB8E-9021C3273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A3EBC-EA5E-4818-A022-22ABA20263D9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70999-576A-566E-6BD6-B1165243E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4BCA8-8283-017A-D072-ADE577849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944E337-3E5D-4A1F-A5A1-2057F25B8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A50D69-7CF7-4844-B844-A2B821C77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7854"/>
            <a:ext cx="12192000" cy="6865854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55B945-C7D0-964B-8F57-4DAF307FE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1" y="601744"/>
            <a:ext cx="6781800" cy="1338696"/>
          </a:xfrm>
        </p:spPr>
        <p:txBody>
          <a:bodyPr>
            <a:normAutofit/>
          </a:bodyPr>
          <a:lstStyle/>
          <a:p>
            <a:r>
              <a:rPr lang="en-US" sz="4100" dirty="0"/>
              <a:t>SAVE THE DATES for these </a:t>
            </a:r>
            <a:br>
              <a:rPr lang="en-US" sz="4100" dirty="0"/>
            </a:br>
            <a:r>
              <a:rPr lang="en-US" sz="4100" dirty="0"/>
              <a:t>PHILOSOPHY events, Fall 2024</a:t>
            </a:r>
          </a:p>
        </p:txBody>
      </p:sp>
      <p:pic>
        <p:nvPicPr>
          <p:cNvPr id="5" name="Picture 4" descr="Tomato pizza">
            <a:extLst>
              <a:ext uri="{FF2B5EF4-FFF2-40B4-BE49-F238E27FC236}">
                <a16:creationId xmlns:a16="http://schemas.microsoft.com/office/drawing/2014/main" id="{11F7AEF7-8D8C-A700-930F-984507F6E2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419" r="32583"/>
          <a:stretch/>
        </p:blipFill>
        <p:spPr>
          <a:xfrm>
            <a:off x="20" y="10"/>
            <a:ext cx="3754739" cy="6857990"/>
          </a:xfrm>
          <a:custGeom>
            <a:avLst/>
            <a:gdLst/>
            <a:ahLst/>
            <a:cxnLst/>
            <a:rect l="l" t="t" r="r" b="b"/>
            <a:pathLst>
              <a:path w="3754759" h="6858000">
                <a:moveTo>
                  <a:pt x="0" y="0"/>
                </a:moveTo>
                <a:lnTo>
                  <a:pt x="3405358" y="0"/>
                </a:lnTo>
                <a:lnTo>
                  <a:pt x="3406298" y="5103"/>
                </a:lnTo>
                <a:cubicBezTo>
                  <a:pt x="3408705" y="9272"/>
                  <a:pt x="3410993" y="13534"/>
                  <a:pt x="3408744" y="22806"/>
                </a:cubicBezTo>
                <a:cubicBezTo>
                  <a:pt x="3398212" y="18869"/>
                  <a:pt x="3412504" y="58782"/>
                  <a:pt x="3403554" y="60481"/>
                </a:cubicBezTo>
                <a:cubicBezTo>
                  <a:pt x="3417198" y="75379"/>
                  <a:pt x="3401704" y="83956"/>
                  <a:pt x="3406685" y="104437"/>
                </a:cubicBezTo>
                <a:cubicBezTo>
                  <a:pt x="3412035" y="113935"/>
                  <a:pt x="3413215" y="120918"/>
                  <a:pt x="3408439" y="130745"/>
                </a:cubicBezTo>
                <a:cubicBezTo>
                  <a:pt x="3434362" y="174436"/>
                  <a:pt x="3410826" y="157826"/>
                  <a:pt x="3422002" y="199353"/>
                </a:cubicBezTo>
                <a:cubicBezTo>
                  <a:pt x="3433366" y="235046"/>
                  <a:pt x="3441595" y="275734"/>
                  <a:pt x="3466217" y="309590"/>
                </a:cubicBezTo>
                <a:cubicBezTo>
                  <a:pt x="3473022" y="315692"/>
                  <a:pt x="3476249" y="331335"/>
                  <a:pt x="3473425" y="344525"/>
                </a:cubicBezTo>
                <a:cubicBezTo>
                  <a:pt x="3472938" y="346792"/>
                  <a:pt x="3472286" y="348904"/>
                  <a:pt x="3471491" y="350788"/>
                </a:cubicBezTo>
                <a:cubicBezTo>
                  <a:pt x="3476473" y="380853"/>
                  <a:pt x="3497528" y="490678"/>
                  <a:pt x="3503314" y="524915"/>
                </a:cubicBezTo>
                <a:cubicBezTo>
                  <a:pt x="3495110" y="528110"/>
                  <a:pt x="3511009" y="544789"/>
                  <a:pt x="3506208" y="556205"/>
                </a:cubicBezTo>
                <a:cubicBezTo>
                  <a:pt x="3501906" y="564424"/>
                  <a:pt x="3505727" y="571402"/>
                  <a:pt x="3506503" y="579730"/>
                </a:cubicBezTo>
                <a:cubicBezTo>
                  <a:pt x="3503352" y="590904"/>
                  <a:pt x="3511763" y="626437"/>
                  <a:pt x="3516997" y="635552"/>
                </a:cubicBezTo>
                <a:cubicBezTo>
                  <a:pt x="3534688" y="657082"/>
                  <a:pt x="3524838" y="708447"/>
                  <a:pt x="3538464" y="726388"/>
                </a:cubicBezTo>
                <a:cubicBezTo>
                  <a:pt x="3540659" y="733032"/>
                  <a:pt x="3541735" y="739585"/>
                  <a:pt x="3542115" y="746049"/>
                </a:cubicBezTo>
                <a:lnTo>
                  <a:pt x="3541598" y="764218"/>
                </a:lnTo>
                <a:lnTo>
                  <a:pt x="3538294" y="769538"/>
                </a:lnTo>
                <a:lnTo>
                  <a:pt x="3539714" y="780556"/>
                </a:lnTo>
                <a:lnTo>
                  <a:pt x="3539328" y="783752"/>
                </a:lnTo>
                <a:cubicBezTo>
                  <a:pt x="3538575" y="789859"/>
                  <a:pt x="3537953" y="795880"/>
                  <a:pt x="3537882" y="801812"/>
                </a:cubicBezTo>
                <a:cubicBezTo>
                  <a:pt x="3555332" y="793164"/>
                  <a:pt x="3540143" y="850853"/>
                  <a:pt x="3553763" y="833773"/>
                </a:cubicBezTo>
                <a:cubicBezTo>
                  <a:pt x="3556400" y="864868"/>
                  <a:pt x="3568671" y="840452"/>
                  <a:pt x="3557696" y="878520"/>
                </a:cubicBezTo>
                <a:cubicBezTo>
                  <a:pt x="3574636" y="926170"/>
                  <a:pt x="3572932" y="1002669"/>
                  <a:pt x="3596902" y="1039468"/>
                </a:cubicBezTo>
                <a:cubicBezTo>
                  <a:pt x="3588227" y="1035176"/>
                  <a:pt x="3582669" y="1055878"/>
                  <a:pt x="3587550" y="1069793"/>
                </a:cubicBezTo>
                <a:cubicBezTo>
                  <a:pt x="3553603" y="1054905"/>
                  <a:pt x="3620138" y="1124159"/>
                  <a:pt x="3598129" y="1137690"/>
                </a:cubicBezTo>
                <a:cubicBezTo>
                  <a:pt x="3619154" y="1137277"/>
                  <a:pt x="3657845" y="1198819"/>
                  <a:pt x="3642072" y="1229443"/>
                </a:cubicBezTo>
                <a:cubicBezTo>
                  <a:pt x="3648492" y="1274612"/>
                  <a:pt x="3667414" y="1305895"/>
                  <a:pt x="3662799" y="1353804"/>
                </a:cubicBezTo>
                <a:cubicBezTo>
                  <a:pt x="3665680" y="1355144"/>
                  <a:pt x="3668149" y="1357448"/>
                  <a:pt x="3670319" y="1360420"/>
                </a:cubicBezTo>
                <a:lnTo>
                  <a:pt x="3675717" y="1370453"/>
                </a:lnTo>
                <a:lnTo>
                  <a:pt x="3675458" y="1372456"/>
                </a:lnTo>
                <a:cubicBezTo>
                  <a:pt x="3675775" y="1380261"/>
                  <a:pt x="3677154" y="1384198"/>
                  <a:pt x="3678998" y="1386422"/>
                </a:cubicBezTo>
                <a:lnTo>
                  <a:pt x="3681613" y="1387932"/>
                </a:lnTo>
                <a:lnTo>
                  <a:pt x="3684619" y="1397028"/>
                </a:lnTo>
                <a:lnTo>
                  <a:pt x="3692094" y="1413643"/>
                </a:lnTo>
                <a:lnTo>
                  <a:pt x="3692036" y="1417975"/>
                </a:lnTo>
                <a:lnTo>
                  <a:pt x="3701043" y="1444940"/>
                </a:lnTo>
                <a:lnTo>
                  <a:pt x="3700474" y="1445893"/>
                </a:lnTo>
                <a:cubicBezTo>
                  <a:pt x="3699407" y="1448641"/>
                  <a:pt x="3699006" y="1451835"/>
                  <a:pt x="3699990" y="1456030"/>
                </a:cubicBezTo>
                <a:cubicBezTo>
                  <a:pt x="3688343" y="1458099"/>
                  <a:pt x="3696713" y="1461887"/>
                  <a:pt x="3700642" y="1474079"/>
                </a:cubicBezTo>
                <a:cubicBezTo>
                  <a:pt x="3683431" y="1480016"/>
                  <a:pt x="3700716" y="1509516"/>
                  <a:pt x="3693587" y="1522890"/>
                </a:cubicBezTo>
                <a:cubicBezTo>
                  <a:pt x="3696861" y="1531716"/>
                  <a:pt x="3700010" y="1541157"/>
                  <a:pt x="3702900" y="1551068"/>
                </a:cubicBezTo>
                <a:lnTo>
                  <a:pt x="3708038" y="1631578"/>
                </a:lnTo>
                <a:lnTo>
                  <a:pt x="3698097" y="1716642"/>
                </a:lnTo>
                <a:cubicBezTo>
                  <a:pt x="3699314" y="1747867"/>
                  <a:pt x="3695412" y="1775147"/>
                  <a:pt x="3700384" y="1801382"/>
                </a:cubicBezTo>
                <a:cubicBezTo>
                  <a:pt x="3696845" y="1812311"/>
                  <a:pt x="3695699" y="1822504"/>
                  <a:pt x="3702257" y="1832013"/>
                </a:cubicBezTo>
                <a:cubicBezTo>
                  <a:pt x="3701651" y="1861238"/>
                  <a:pt x="3693313" y="1868713"/>
                  <a:pt x="3700986" y="1886838"/>
                </a:cubicBezTo>
                <a:cubicBezTo>
                  <a:pt x="3687741" y="1903887"/>
                  <a:pt x="3693148" y="1904594"/>
                  <a:pt x="3697545" y="1912087"/>
                </a:cubicBezTo>
                <a:lnTo>
                  <a:pt x="3697885" y="1913171"/>
                </a:lnTo>
                <a:lnTo>
                  <a:pt x="3695987" y="1915505"/>
                </a:lnTo>
                <a:lnTo>
                  <a:pt x="3695284" y="1920179"/>
                </a:lnTo>
                <a:lnTo>
                  <a:pt x="3696499" y="1932787"/>
                </a:lnTo>
                <a:lnTo>
                  <a:pt x="3697473" y="1937503"/>
                </a:lnTo>
                <a:cubicBezTo>
                  <a:pt x="3697953" y="1940760"/>
                  <a:pt x="3698023" y="1942937"/>
                  <a:pt x="3697799" y="1944457"/>
                </a:cubicBezTo>
                <a:lnTo>
                  <a:pt x="3697642" y="1944638"/>
                </a:lnTo>
                <a:lnTo>
                  <a:pt x="3698268" y="1951136"/>
                </a:lnTo>
                <a:cubicBezTo>
                  <a:pt x="3699704" y="1962083"/>
                  <a:pt x="3701457" y="1972719"/>
                  <a:pt x="3703418" y="1982828"/>
                </a:cubicBezTo>
                <a:cubicBezTo>
                  <a:pt x="3694620" y="1991887"/>
                  <a:pt x="3707345" y="2028973"/>
                  <a:pt x="3689767" y="2025705"/>
                </a:cubicBezTo>
                <a:cubicBezTo>
                  <a:pt x="3691896" y="2039367"/>
                  <a:pt x="3699517" y="2047321"/>
                  <a:pt x="3687894" y="2043252"/>
                </a:cubicBezTo>
                <a:cubicBezTo>
                  <a:pt x="3688268" y="2047766"/>
                  <a:pt x="3687435" y="2050599"/>
                  <a:pt x="3686015" y="2052668"/>
                </a:cubicBezTo>
                <a:lnTo>
                  <a:pt x="3685329" y="2053280"/>
                </a:lnTo>
                <a:lnTo>
                  <a:pt x="3690348" y="2083660"/>
                </a:lnTo>
                <a:lnTo>
                  <a:pt x="3689688" y="2087758"/>
                </a:lnTo>
                <a:lnTo>
                  <a:pt x="3694656" y="2107476"/>
                </a:lnTo>
                <a:lnTo>
                  <a:pt x="3696317" y="2117709"/>
                </a:lnTo>
                <a:lnTo>
                  <a:pt x="3698652" y="2120508"/>
                </a:lnTo>
                <a:cubicBezTo>
                  <a:pt x="3700138" y="2123582"/>
                  <a:pt x="3700933" y="2128051"/>
                  <a:pt x="3700157" y="2135655"/>
                </a:cubicBezTo>
                <a:lnTo>
                  <a:pt x="3699626" y="2137431"/>
                </a:lnTo>
                <a:lnTo>
                  <a:pt x="3703486" y="2149795"/>
                </a:lnTo>
                <a:cubicBezTo>
                  <a:pt x="3705184" y="2153754"/>
                  <a:pt x="3707268" y="2157232"/>
                  <a:pt x="3709885" y="2160002"/>
                </a:cubicBezTo>
                <a:cubicBezTo>
                  <a:pt x="3698737" y="2203287"/>
                  <a:pt x="3712805" y="2242927"/>
                  <a:pt x="3712777" y="2289319"/>
                </a:cubicBezTo>
                <a:cubicBezTo>
                  <a:pt x="3693169" y="2310331"/>
                  <a:pt x="3722276" y="2389074"/>
                  <a:pt x="3742794" y="2399589"/>
                </a:cubicBezTo>
                <a:cubicBezTo>
                  <a:pt x="3725319" y="2400703"/>
                  <a:pt x="3751962" y="2457534"/>
                  <a:pt x="3753311" y="2472464"/>
                </a:cubicBezTo>
                <a:cubicBezTo>
                  <a:pt x="3753760" y="2477441"/>
                  <a:pt x="3751399" y="2477762"/>
                  <a:pt x="3743656" y="2469811"/>
                </a:cubicBezTo>
                <a:cubicBezTo>
                  <a:pt x="3746474" y="2485608"/>
                  <a:pt x="3738186" y="2502460"/>
                  <a:pt x="3730339" y="2493869"/>
                </a:cubicBezTo>
                <a:cubicBezTo>
                  <a:pt x="3748556" y="2541387"/>
                  <a:pt x="3736267" y="2613433"/>
                  <a:pt x="3746134" y="2667651"/>
                </a:cubicBezTo>
                <a:cubicBezTo>
                  <a:pt x="3730160" y="2698252"/>
                  <a:pt x="3745496" y="2681337"/>
                  <a:pt x="3743743" y="2712354"/>
                </a:cubicBezTo>
                <a:cubicBezTo>
                  <a:pt x="3759373" y="2703131"/>
                  <a:pt x="3736572" y="2750256"/>
                  <a:pt x="3754759" y="2751060"/>
                </a:cubicBezTo>
                <a:cubicBezTo>
                  <a:pt x="3753864" y="2756679"/>
                  <a:pt x="3752424" y="2762098"/>
                  <a:pt x="3750841" y="2767527"/>
                </a:cubicBezTo>
                <a:lnTo>
                  <a:pt x="3750021" y="2770377"/>
                </a:lnTo>
                <a:lnTo>
                  <a:pt x="3749874" y="2781617"/>
                </a:lnTo>
                <a:lnTo>
                  <a:pt x="3745916" y="2784975"/>
                </a:lnTo>
                <a:lnTo>
                  <a:pt x="3742888" y="2802030"/>
                </a:lnTo>
                <a:cubicBezTo>
                  <a:pt x="3742360" y="2808388"/>
                  <a:pt x="3742498" y="2815196"/>
                  <a:pt x="3743710" y="2822667"/>
                </a:cubicBezTo>
                <a:cubicBezTo>
                  <a:pt x="3751787" y="2840797"/>
                  <a:pt x="3744398" y="2870002"/>
                  <a:pt x="3746201" y="2896003"/>
                </a:cubicBezTo>
                <a:lnTo>
                  <a:pt x="3749006" y="2907846"/>
                </a:lnTo>
                <a:lnTo>
                  <a:pt x="3747206" y="2947037"/>
                </a:lnTo>
                <a:cubicBezTo>
                  <a:pt x="3747030" y="2958176"/>
                  <a:pt x="3747214" y="2969719"/>
                  <a:pt x="3748070" y="2981841"/>
                </a:cubicBezTo>
                <a:lnTo>
                  <a:pt x="3750937" y="3004278"/>
                </a:lnTo>
                <a:lnTo>
                  <a:pt x="3749761" y="3010254"/>
                </a:lnTo>
                <a:cubicBezTo>
                  <a:pt x="3750425" y="3020530"/>
                  <a:pt x="3756245" y="3033889"/>
                  <a:pt x="3749923" y="3032983"/>
                </a:cubicBezTo>
                <a:lnTo>
                  <a:pt x="3752658" y="3044429"/>
                </a:lnTo>
                <a:lnTo>
                  <a:pt x="3748217" y="3056076"/>
                </a:lnTo>
                <a:cubicBezTo>
                  <a:pt x="3747117" y="3057381"/>
                  <a:pt x="3745928" y="3058381"/>
                  <a:pt x="3744691" y="3059042"/>
                </a:cubicBezTo>
                <a:lnTo>
                  <a:pt x="3747123" y="3075102"/>
                </a:lnTo>
                <a:lnTo>
                  <a:pt x="3744190" y="3088509"/>
                </a:lnTo>
                <a:lnTo>
                  <a:pt x="3747093" y="3099930"/>
                </a:lnTo>
                <a:lnTo>
                  <a:pt x="3746799" y="3104743"/>
                </a:lnTo>
                <a:lnTo>
                  <a:pt x="3745610" y="3116729"/>
                </a:lnTo>
                <a:cubicBezTo>
                  <a:pt x="3744666" y="3122891"/>
                  <a:pt x="3743503" y="3129792"/>
                  <a:pt x="3742676" y="3137453"/>
                </a:cubicBezTo>
                <a:lnTo>
                  <a:pt x="3742441" y="3143884"/>
                </a:lnTo>
                <a:lnTo>
                  <a:pt x="3737104" y="3158122"/>
                </a:lnTo>
                <a:cubicBezTo>
                  <a:pt x="3733050" y="3168490"/>
                  <a:pt x="3730374" y="3176626"/>
                  <a:pt x="3733275" y="3185367"/>
                </a:cubicBezTo>
                <a:cubicBezTo>
                  <a:pt x="3728135" y="3200760"/>
                  <a:pt x="3712176" y="3212117"/>
                  <a:pt x="3717639" y="3233769"/>
                </a:cubicBezTo>
                <a:cubicBezTo>
                  <a:pt x="3709851" y="3227497"/>
                  <a:pt x="3717920" y="3258095"/>
                  <a:pt x="3710433" y="3262123"/>
                </a:cubicBezTo>
                <a:cubicBezTo>
                  <a:pt x="3704342" y="3264110"/>
                  <a:pt x="3705370" y="3273856"/>
                  <a:pt x="3703458" y="3281408"/>
                </a:cubicBezTo>
                <a:cubicBezTo>
                  <a:pt x="3697412" y="3287020"/>
                  <a:pt x="3693483" y="3324746"/>
                  <a:pt x="3695027" y="3337739"/>
                </a:cubicBezTo>
                <a:cubicBezTo>
                  <a:pt x="3703095" y="3374177"/>
                  <a:pt x="3679154" y="3404974"/>
                  <a:pt x="3684951" y="3434139"/>
                </a:cubicBezTo>
                <a:cubicBezTo>
                  <a:pt x="3684732" y="3441861"/>
                  <a:pt x="3683615" y="3448308"/>
                  <a:pt x="3681946" y="3453928"/>
                </a:cubicBezTo>
                <a:lnTo>
                  <a:pt x="3675939" y="3468021"/>
                </a:lnTo>
                <a:cubicBezTo>
                  <a:pt x="3674480" y="3468264"/>
                  <a:pt x="3673022" y="3468506"/>
                  <a:pt x="3671563" y="3468748"/>
                </a:cubicBezTo>
                <a:lnTo>
                  <a:pt x="3669360" y="3479164"/>
                </a:lnTo>
                <a:lnTo>
                  <a:pt x="3668060" y="3481325"/>
                </a:lnTo>
                <a:cubicBezTo>
                  <a:pt x="3665560" y="3485437"/>
                  <a:pt x="3663197" y="3489622"/>
                  <a:pt x="3661315" y="3494328"/>
                </a:cubicBezTo>
                <a:cubicBezTo>
                  <a:pt x="3678446" y="3506175"/>
                  <a:pt x="3648136" y="3536311"/>
                  <a:pt x="3664679" y="3537226"/>
                </a:cubicBezTo>
                <a:cubicBezTo>
                  <a:pt x="3657322" y="3565147"/>
                  <a:pt x="3674997" y="3558694"/>
                  <a:pt x="3654205" y="3577551"/>
                </a:cubicBezTo>
                <a:cubicBezTo>
                  <a:pt x="3653633" y="3634248"/>
                  <a:pt x="3628736" y="3694092"/>
                  <a:pt x="3637325" y="3749618"/>
                </a:cubicBezTo>
                <a:cubicBezTo>
                  <a:pt x="3631446" y="3736800"/>
                  <a:pt x="3620480" y="3747498"/>
                  <a:pt x="3620258" y="3763981"/>
                </a:cubicBezTo>
                <a:cubicBezTo>
                  <a:pt x="3596667" y="3715365"/>
                  <a:pt x="3630603" y="3842969"/>
                  <a:pt x="3608193" y="3830141"/>
                </a:cubicBezTo>
                <a:cubicBezTo>
                  <a:pt x="3625759" y="3852486"/>
                  <a:pt x="3638965" y="3943841"/>
                  <a:pt x="3616479" y="3951521"/>
                </a:cubicBezTo>
                <a:cubicBezTo>
                  <a:pt x="3607940" y="3994867"/>
                  <a:pt x="3614033" y="4040502"/>
                  <a:pt x="3595498" y="4074157"/>
                </a:cubicBezTo>
                <a:cubicBezTo>
                  <a:pt x="3597477" y="4078342"/>
                  <a:pt x="3598819" y="4082864"/>
                  <a:pt x="3599706" y="4087599"/>
                </a:cubicBezTo>
                <a:lnTo>
                  <a:pt x="3601103" y="4101515"/>
                </a:lnTo>
                <a:lnTo>
                  <a:pt x="3600274" y="4102849"/>
                </a:lnTo>
                <a:cubicBezTo>
                  <a:pt x="3598143" y="4109482"/>
                  <a:pt x="3598077" y="4114144"/>
                  <a:pt x="3598925" y="4117926"/>
                </a:cubicBezTo>
                <a:lnTo>
                  <a:pt x="3600630" y="4121966"/>
                </a:lnTo>
                <a:lnTo>
                  <a:pt x="3600331" y="4132543"/>
                </a:lnTo>
                <a:lnTo>
                  <a:pt x="3601432" y="4154003"/>
                </a:lnTo>
                <a:lnTo>
                  <a:pt x="3600054" y="4157433"/>
                </a:lnTo>
                <a:lnTo>
                  <a:pt x="3599248" y="4188888"/>
                </a:lnTo>
                <a:cubicBezTo>
                  <a:pt x="3598993" y="4188940"/>
                  <a:pt x="3598738" y="4188992"/>
                  <a:pt x="3598484" y="4189044"/>
                </a:cubicBezTo>
                <a:cubicBezTo>
                  <a:pt x="3596754" y="4190111"/>
                  <a:pt x="3595443" y="4192250"/>
                  <a:pt x="3594971" y="4196698"/>
                </a:cubicBezTo>
                <a:cubicBezTo>
                  <a:pt x="3584674" y="4185805"/>
                  <a:pt x="3590455" y="4197885"/>
                  <a:pt x="3589971" y="4211958"/>
                </a:cubicBezTo>
                <a:cubicBezTo>
                  <a:pt x="3573870" y="4198179"/>
                  <a:pt x="3579156" y="4240607"/>
                  <a:pt x="3569135" y="4243705"/>
                </a:cubicBezTo>
                <a:cubicBezTo>
                  <a:pt x="3569142" y="4254351"/>
                  <a:pt x="3568856" y="4265362"/>
                  <a:pt x="3568210" y="4276468"/>
                </a:cubicBezTo>
                <a:lnTo>
                  <a:pt x="3567613" y="4282925"/>
                </a:lnTo>
                <a:cubicBezTo>
                  <a:pt x="3567553" y="4282949"/>
                  <a:pt x="3567492" y="4282974"/>
                  <a:pt x="3567432" y="4282999"/>
                </a:cubicBezTo>
                <a:cubicBezTo>
                  <a:pt x="3566940" y="4284280"/>
                  <a:pt x="3566607" y="4286359"/>
                  <a:pt x="3566464" y="4289697"/>
                </a:cubicBezTo>
                <a:lnTo>
                  <a:pt x="3566526" y="4294698"/>
                </a:lnTo>
                <a:lnTo>
                  <a:pt x="3565367" y="4307225"/>
                </a:lnTo>
                <a:lnTo>
                  <a:pt x="3563841" y="4311164"/>
                </a:lnTo>
                <a:lnTo>
                  <a:pt x="3561610" y="4312189"/>
                </a:lnTo>
                <a:lnTo>
                  <a:pt x="3561734" y="4313408"/>
                </a:lnTo>
                <a:cubicBezTo>
                  <a:pt x="3564537" y="4323096"/>
                  <a:pt x="3569544" y="4327053"/>
                  <a:pt x="3553832" y="4334910"/>
                </a:cubicBezTo>
                <a:cubicBezTo>
                  <a:pt x="3557797" y="4356533"/>
                  <a:pt x="3548502" y="4358433"/>
                  <a:pt x="3542564" y="4385380"/>
                </a:cubicBezTo>
                <a:cubicBezTo>
                  <a:pt x="3547050" y="4398267"/>
                  <a:pt x="3544091" y="4407098"/>
                  <a:pt x="3538724" y="4415150"/>
                </a:cubicBezTo>
                <a:cubicBezTo>
                  <a:pt x="3538633" y="4442707"/>
                  <a:pt x="3529920" y="4465824"/>
                  <a:pt x="3525348" y="4495753"/>
                </a:cubicBezTo>
                <a:cubicBezTo>
                  <a:pt x="3529387" y="4530212"/>
                  <a:pt x="3514579" y="4543935"/>
                  <a:pt x="3509749" y="4575934"/>
                </a:cubicBezTo>
                <a:cubicBezTo>
                  <a:pt x="3519579" y="4606914"/>
                  <a:pt x="3496418" y="4596497"/>
                  <a:pt x="3489779" y="4611927"/>
                </a:cubicBezTo>
                <a:lnTo>
                  <a:pt x="3488856" y="4616508"/>
                </a:lnTo>
                <a:lnTo>
                  <a:pt x="3489486" y="4629163"/>
                </a:lnTo>
                <a:lnTo>
                  <a:pt x="3490242" y="4633947"/>
                </a:lnTo>
                <a:cubicBezTo>
                  <a:pt x="3490570" y="4637233"/>
                  <a:pt x="3490539" y="4639406"/>
                  <a:pt x="3490244" y="4640894"/>
                </a:cubicBezTo>
                <a:lnTo>
                  <a:pt x="3490078" y="4641059"/>
                </a:lnTo>
                <a:lnTo>
                  <a:pt x="3490403" y="4647582"/>
                </a:lnTo>
                <a:cubicBezTo>
                  <a:pt x="3491330" y="4658608"/>
                  <a:pt x="3492590" y="4669354"/>
                  <a:pt x="3494082" y="4679601"/>
                </a:cubicBezTo>
                <a:cubicBezTo>
                  <a:pt x="3484854" y="4687754"/>
                  <a:pt x="3495864" y="4725869"/>
                  <a:pt x="3478421" y="4720918"/>
                </a:cubicBezTo>
                <a:cubicBezTo>
                  <a:pt x="3479918" y="4734712"/>
                  <a:pt x="3487176" y="4743359"/>
                  <a:pt x="3475730" y="4738188"/>
                </a:cubicBezTo>
                <a:cubicBezTo>
                  <a:pt x="3475894" y="4742712"/>
                  <a:pt x="3474928" y="4745450"/>
                  <a:pt x="3473409" y="4747368"/>
                </a:cubicBezTo>
                <a:lnTo>
                  <a:pt x="3472696" y="4747913"/>
                </a:lnTo>
                <a:lnTo>
                  <a:pt x="3476304" y="4778609"/>
                </a:lnTo>
                <a:lnTo>
                  <a:pt x="3475454" y="4782623"/>
                </a:lnTo>
                <a:lnTo>
                  <a:pt x="3479507" y="4802712"/>
                </a:lnTo>
                <a:lnTo>
                  <a:pt x="3480695" y="4813049"/>
                </a:lnTo>
                <a:lnTo>
                  <a:pt x="3482902" y="4816057"/>
                </a:lnTo>
                <a:cubicBezTo>
                  <a:pt x="3484247" y="4819259"/>
                  <a:pt x="3484834" y="4823783"/>
                  <a:pt x="3483703" y="4831270"/>
                </a:cubicBezTo>
                <a:lnTo>
                  <a:pt x="3483090" y="4832984"/>
                </a:lnTo>
                <a:lnTo>
                  <a:pt x="3486378" y="4845654"/>
                </a:lnTo>
                <a:cubicBezTo>
                  <a:pt x="3487893" y="4849755"/>
                  <a:pt x="3489817" y="4853416"/>
                  <a:pt x="3492309" y="4856425"/>
                </a:cubicBezTo>
                <a:cubicBezTo>
                  <a:pt x="3479133" y="4898390"/>
                  <a:pt x="3491371" y="4939174"/>
                  <a:pt x="3489182" y="4985308"/>
                </a:cubicBezTo>
                <a:cubicBezTo>
                  <a:pt x="3492413" y="5037202"/>
                  <a:pt x="3496839" y="5073159"/>
                  <a:pt x="3498182" y="5107346"/>
                </a:cubicBezTo>
                <a:cubicBezTo>
                  <a:pt x="3500266" y="5123329"/>
                  <a:pt x="3506680" y="5240376"/>
                  <a:pt x="3499225" y="5231073"/>
                </a:cubicBezTo>
                <a:cubicBezTo>
                  <a:pt x="3515247" y="5280090"/>
                  <a:pt x="3497607" y="5309911"/>
                  <a:pt x="3504960" y="5364785"/>
                </a:cubicBezTo>
                <a:cubicBezTo>
                  <a:pt x="3487546" y="5393671"/>
                  <a:pt x="3503686" y="5378336"/>
                  <a:pt x="3500486" y="5409009"/>
                </a:cubicBezTo>
                <a:cubicBezTo>
                  <a:pt x="3516561" y="5401350"/>
                  <a:pt x="3491544" y="5446009"/>
                  <a:pt x="3509710" y="5448570"/>
                </a:cubicBezTo>
                <a:cubicBezTo>
                  <a:pt x="3508555" y="5454072"/>
                  <a:pt x="3506859" y="5459319"/>
                  <a:pt x="3505022" y="5464568"/>
                </a:cubicBezTo>
                <a:lnTo>
                  <a:pt x="3504070" y="5467320"/>
                </a:lnTo>
                <a:lnTo>
                  <a:pt x="3503399" y="5478483"/>
                </a:lnTo>
                <a:lnTo>
                  <a:pt x="3499281" y="5481443"/>
                </a:lnTo>
                <a:lnTo>
                  <a:pt x="3499047" y="5616712"/>
                </a:lnTo>
                <a:cubicBezTo>
                  <a:pt x="3502347" y="5628424"/>
                  <a:pt x="3503819" y="5666768"/>
                  <a:pt x="3498775" y="5675291"/>
                </a:cubicBezTo>
                <a:cubicBezTo>
                  <a:pt x="3497984" y="5683547"/>
                  <a:pt x="3500335" y="5692400"/>
                  <a:pt x="3494739" y="5697458"/>
                </a:cubicBezTo>
                <a:cubicBezTo>
                  <a:pt x="3492180" y="5715432"/>
                  <a:pt x="3486290" y="5756597"/>
                  <a:pt x="3483423" y="5783137"/>
                </a:cubicBezTo>
                <a:cubicBezTo>
                  <a:pt x="3491452" y="5796973"/>
                  <a:pt x="3477643" y="5819988"/>
                  <a:pt x="3477532" y="5856699"/>
                </a:cubicBezTo>
                <a:cubicBezTo>
                  <a:pt x="3486776" y="5871818"/>
                  <a:pt x="3477340" y="5881447"/>
                  <a:pt x="3490032" y="5910638"/>
                </a:cubicBezTo>
                <a:cubicBezTo>
                  <a:pt x="3488930" y="5911913"/>
                  <a:pt x="3487924" y="5913488"/>
                  <a:pt x="3487046" y="5915313"/>
                </a:cubicBezTo>
                <a:cubicBezTo>
                  <a:pt x="3481941" y="5925917"/>
                  <a:pt x="3482137" y="5942505"/>
                  <a:pt x="3487484" y="5952365"/>
                </a:cubicBezTo>
                <a:cubicBezTo>
                  <a:pt x="3504666" y="5999029"/>
                  <a:pt x="3505019" y="6042078"/>
                  <a:pt x="3509266" y="6082373"/>
                </a:cubicBezTo>
                <a:cubicBezTo>
                  <a:pt x="3512265" y="6128005"/>
                  <a:pt x="3492950" y="6098121"/>
                  <a:pt x="3509564" y="6154771"/>
                </a:cubicBezTo>
                <a:cubicBezTo>
                  <a:pt x="3503223" y="6161045"/>
                  <a:pt x="3503062" y="6168289"/>
                  <a:pt x="3506404" y="6180433"/>
                </a:cubicBezTo>
                <a:cubicBezTo>
                  <a:pt x="3507378" y="6202614"/>
                  <a:pt x="3491084" y="6201180"/>
                  <a:pt x="3501312" y="6223427"/>
                </a:cubicBezTo>
                <a:cubicBezTo>
                  <a:pt x="3492497" y="6219559"/>
                  <a:pt x="3498753" y="6265580"/>
                  <a:pt x="3489469" y="6255476"/>
                </a:cubicBezTo>
                <a:cubicBezTo>
                  <a:pt x="3481791" y="6270065"/>
                  <a:pt x="3495037" y="6276996"/>
                  <a:pt x="3488398" y="6291462"/>
                </a:cubicBezTo>
                <a:cubicBezTo>
                  <a:pt x="3487099" y="6307679"/>
                  <a:pt x="3497555" y="6282019"/>
                  <a:pt x="3498547" y="6299935"/>
                </a:cubicBezTo>
                <a:cubicBezTo>
                  <a:pt x="3498173" y="6321676"/>
                  <a:pt x="3514193" y="6321381"/>
                  <a:pt x="3494028" y="6338390"/>
                </a:cubicBezTo>
                <a:lnTo>
                  <a:pt x="3486030" y="6396716"/>
                </a:lnTo>
                <a:cubicBezTo>
                  <a:pt x="3491309" y="6409668"/>
                  <a:pt x="3488928" y="6420134"/>
                  <a:pt x="3484103" y="6430386"/>
                </a:cubicBezTo>
                <a:cubicBezTo>
                  <a:pt x="3485763" y="6460632"/>
                  <a:pt x="3478568" y="6488285"/>
                  <a:pt x="3475922" y="6522318"/>
                </a:cubicBezTo>
                <a:cubicBezTo>
                  <a:pt x="3482128" y="6559051"/>
                  <a:pt x="3468277" y="6578006"/>
                  <a:pt x="3465506" y="6614374"/>
                </a:cubicBezTo>
                <a:cubicBezTo>
                  <a:pt x="3478925" y="6650248"/>
                  <a:pt x="3446064" y="6638174"/>
                  <a:pt x="3446789" y="6668768"/>
                </a:cubicBezTo>
                <a:cubicBezTo>
                  <a:pt x="3458869" y="6718505"/>
                  <a:pt x="3435878" y="6667592"/>
                  <a:pt x="3439582" y="6744454"/>
                </a:cubicBezTo>
                <a:cubicBezTo>
                  <a:pt x="3441631" y="6748797"/>
                  <a:pt x="3439393" y="6758101"/>
                  <a:pt x="3436538" y="6757102"/>
                </a:cubicBezTo>
                <a:cubicBezTo>
                  <a:pt x="3437461" y="6773941"/>
                  <a:pt x="3420846" y="6822488"/>
                  <a:pt x="3424061" y="6846522"/>
                </a:cubicBezTo>
                <a:lnTo>
                  <a:pt x="342303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D7DF1-6BDA-995B-3C74-07D1776E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9770" y="1940439"/>
            <a:ext cx="7794886" cy="438540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Tues August 22 	Graduate Student Orientation</a:t>
            </a:r>
          </a:p>
          <a:p>
            <a:pPr marL="0" indent="0">
              <a:buNone/>
            </a:pPr>
            <a:r>
              <a:rPr lang="en-US" sz="2400" dirty="0"/>
              <a:t>Wed August 28	7:15 </a:t>
            </a:r>
            <a:r>
              <a:rPr lang="en-US" sz="2400" i="1" dirty="0"/>
              <a:t>Pizza Plus PHI</a:t>
            </a:r>
            <a:r>
              <a:rPr lang="en-US" sz="2400" dirty="0"/>
              <a:t>, location TBD</a:t>
            </a:r>
          </a:p>
          <a:p>
            <a:pPr marL="0" indent="0">
              <a:buNone/>
            </a:pPr>
            <a:r>
              <a:rPr lang="en-US" sz="2400" dirty="0"/>
              <a:t>Wed Sept 4		</a:t>
            </a:r>
            <a:r>
              <a:rPr lang="en-US" sz="2400" b="1" dirty="0"/>
              <a:t>Department Open House</a:t>
            </a:r>
            <a:r>
              <a:rPr lang="en-US" sz="2400" dirty="0"/>
              <a:t>, 4:25-6:30</a:t>
            </a:r>
          </a:p>
          <a:p>
            <a:pPr marL="0" indent="0">
              <a:buNone/>
            </a:pPr>
            <a:r>
              <a:rPr lang="en-US" sz="2400" dirty="0"/>
              <a:t>Wed Sept 25		7:15 </a:t>
            </a:r>
            <a:r>
              <a:rPr lang="en-US" sz="2400" i="1" dirty="0"/>
              <a:t>Pizza Plus PHI</a:t>
            </a:r>
            <a:r>
              <a:rPr lang="en-US" sz="2400" dirty="0"/>
              <a:t>, location TBD</a:t>
            </a:r>
          </a:p>
          <a:p>
            <a:pPr marL="0" indent="0">
              <a:buNone/>
            </a:pPr>
            <a:r>
              <a:rPr lang="en-US" sz="2400" dirty="0"/>
              <a:t>Wed Oct 30		7:15 </a:t>
            </a:r>
            <a:r>
              <a:rPr lang="en-US" sz="2400" i="1" dirty="0"/>
              <a:t>Pizza Plus PHI</a:t>
            </a:r>
            <a:r>
              <a:rPr lang="en-US" sz="2400" dirty="0"/>
              <a:t>, location TBD </a:t>
            </a:r>
          </a:p>
          <a:p>
            <a:pPr marL="0" indent="0">
              <a:buNone/>
            </a:pPr>
            <a:r>
              <a:rPr lang="en-US" sz="2400" dirty="0"/>
              <a:t>Th Nov 21	10 to 2:30, </a:t>
            </a:r>
            <a:r>
              <a:rPr lang="en-US" sz="2400" b="1" dirty="0"/>
              <a:t>World Philosophy Day! </a:t>
            </a:r>
            <a:r>
              <a:rPr lang="en-US" sz="2400" dirty="0"/>
              <a:t>on Quad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9493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SAVE THE DATES for these  PHILOSOPHY events, Fall 2024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Striblen, Cassie</dc:creator>
  <cp:lastModifiedBy>Striblen, Cassie</cp:lastModifiedBy>
  <cp:revision>1</cp:revision>
  <dcterms:created xsi:type="dcterms:W3CDTF">2024-07-16T18:57:55Z</dcterms:created>
  <dcterms:modified xsi:type="dcterms:W3CDTF">2024-07-16T19:07:46Z</dcterms:modified>
</cp:coreProperties>
</file>