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38326-0B8F-7FE3-A560-AAE0520AF1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AF7E2D-8900-227D-5F55-FB3DCBABA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F4F7C-6B33-0577-30A6-711BFA6DA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6D81E-733E-D86E-A857-BD42A78FC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6375-B0C9-FBCB-3D5F-5476548CA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F200-3F1D-5763-2141-75068361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27CB7-E00C-19B4-C7A3-F00694399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352E9-2EF4-D355-0B31-95778CA4E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24FE9-1AA8-BE15-69FF-112058131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A6A1A-195D-7B87-2FB5-24B264B27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6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7564B7-8AA8-1C0C-9B2C-29279369A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5C171-5C10-F628-AA45-5A22564D7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1FB99-1707-9E92-6523-532AA11F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5B0B3-0966-5A7D-5C59-6D602CB8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266F6-55BB-FDC8-BF3B-77C3A3E5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B9F7A-053F-B6AC-6C65-F5EF3B445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01089-E235-A2CF-8F34-EB3EF25C7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97920-B468-0077-0563-1FD27BD5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D48E-ECAE-3E37-4338-1F11E1E0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79D0A-E804-5A51-8B7D-97CD96C2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390F3-E31B-D84D-F902-1C34E469E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0CF41-FB5B-4A87-FCC4-1726EAF2A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94CF6-9CAB-11A3-949C-1B2D104D2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52FE8-1E75-D8AC-D131-E8FD2BB7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320DD-08A9-35BC-1F7A-A96DA841D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7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9170-0316-034B-EC3D-82560A65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A4E91-1F86-BDB2-350A-B0B090D06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BDF1D-73AF-E0A7-E9D6-86B63C9C8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59BD92-1364-E995-B104-B8A959327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DCDF3-F70B-D0D2-DB6A-F920899CC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7500F-8CC7-7C20-5EC9-4697D8E0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850E1-AA0C-57EB-02FD-B6D010DA4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B706C-C59C-77F8-0186-2FAD1BA95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5B14D5-78F5-A590-0457-401EA263E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2398A-B3A1-E48B-FD8C-02C073730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D7E58D-743E-1842-0DDB-AD481538D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683E7-EBF8-C3B6-0CDA-D46A9640F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F0C094-7161-1704-78D1-AAE742A9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70B1F8-13A5-0181-E977-B518FE50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8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BDA4-7D77-D45A-42DB-7E59C029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97151-08DE-D583-3B77-088A0B9F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29748-B57C-EF5C-384A-1EB497D4E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B9233-2AE1-E674-0241-193A4CBBD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ABA5A5-9CEE-FD51-A743-ECA6D6F5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445130-D21A-AA0A-AB07-CAB289FC5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759B5-27F6-9CCF-43A1-8034D2D76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0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220D8-EF7B-9697-367A-A0E96BA18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BC990-CD11-175A-725F-6610438D6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20ADF-B7C7-A599-E024-8BF5877F4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17A18-C72A-B47C-9F2F-2130F4DF9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0EDA4-7946-7143-1B66-0232E9F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B02BD-5348-17A1-08C2-9D1553A12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8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DCED-5AB6-E902-3155-52D6C011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442170-4EC2-7AF1-6B9E-EB766F0C1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2823A8-4367-8858-9FF8-775D0BB22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10217-B740-CA73-1FD8-55590F47A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2BA50-8072-705E-2010-B34849EB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C95AA-6FC8-B98D-BD18-7FE41262D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1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39F3F8-7439-6732-71B9-DDAADBC17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261AE-5DA2-BFC6-5A9F-2C6E0E904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3EBED-3FC7-5D28-E19C-589F609046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FFF49-2DBC-48C4-AC3F-BE2933C5F6E9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D9F2E-C87D-5274-C6F5-ACF69BE012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B478A-16BF-5C3F-699B-4390211F8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22857D-D38E-4BB7-A0E7-F186BA8D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1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5341D4B7-8A53-4C37-8E33-372EAB577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2434" y="253548"/>
            <a:ext cx="5608934" cy="6102802"/>
          </a:xfrm>
          <a:prstGeom prst="rect">
            <a:avLst/>
          </a:prstGeom>
          <a:solidFill>
            <a:srgbClr val="AFABAB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CA01A-F863-0055-04A2-DA5DBBA6F09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585283" y="420017"/>
            <a:ext cx="5069305" cy="576986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000" b="1" dirty="0"/>
              <a:t>PHILHARMONIC</a:t>
            </a:r>
            <a:br>
              <a:rPr lang="en-US" sz="3000" dirty="0"/>
            </a:br>
            <a:r>
              <a:rPr lang="en-US" sz="3000" dirty="0"/>
              <a:t>Philosophy in Music </a:t>
            </a:r>
            <a:br>
              <a:rPr lang="en-US" sz="3000" dirty="0"/>
            </a:br>
            <a:r>
              <a:rPr lang="en-US" sz="3000" dirty="0"/>
              <a:t>Anderson 215 </a:t>
            </a:r>
            <a:br>
              <a:rPr lang="en-US" sz="3000" dirty="0"/>
            </a:br>
            <a:r>
              <a:rPr lang="en-US" sz="3000" b="1" dirty="0"/>
              <a:t>Tuesdays</a:t>
            </a:r>
            <a:r>
              <a:rPr lang="en-US" sz="3000" b="1"/>
              <a:t>, 4:30-5:30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Discuss philosophical themes in some of your favorite songs! 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Mar. 4th: Death 	</a:t>
            </a:r>
            <a:br>
              <a:rPr lang="en-US" sz="3000" dirty="0"/>
            </a:br>
            <a:r>
              <a:rPr lang="en-US" sz="3000" dirty="0"/>
              <a:t>Mar. 18th: Hope 		</a:t>
            </a:r>
            <a:br>
              <a:rPr lang="en-US" sz="3000" dirty="0"/>
            </a:br>
            <a:r>
              <a:rPr lang="en-US" sz="3000" dirty="0"/>
              <a:t>Mar. 25th: Angst </a:t>
            </a:r>
            <a:br>
              <a:rPr lang="en-US" sz="3000" dirty="0"/>
            </a:br>
            <a:r>
              <a:rPr lang="en-US" sz="3000" dirty="0"/>
              <a:t>Apr. 1st: Happiness 	</a:t>
            </a:r>
            <a:br>
              <a:rPr lang="en-US" sz="3000" dirty="0"/>
            </a:br>
            <a:r>
              <a:rPr lang="en-US" sz="3000" dirty="0"/>
              <a:t>Apr. 15th: Politics 		</a:t>
            </a:r>
            <a:br>
              <a:rPr lang="en-US" sz="3000" dirty="0"/>
            </a:br>
            <a:r>
              <a:rPr lang="en-US" sz="3000" dirty="0"/>
              <a:t>Apr. 29th: Philosophy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630B15B-CFE8-4FE5-8F6E-666207C94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024" y="253548"/>
            <a:ext cx="5851795" cy="6102802"/>
          </a:xfrm>
          <a:prstGeom prst="rect">
            <a:avLst/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B51AAA3-DDFE-48DE-AF38-BE32846EC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848" y="420017"/>
            <a:ext cx="5532146" cy="5769864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" name="Picture 3" descr="A cartoon of a headphones&#10;&#10;AI-generated content may be incorrect.">
            <a:extLst>
              <a:ext uri="{FF2B5EF4-FFF2-40B4-BE49-F238E27FC236}">
                <a16:creationId xmlns:a16="http://schemas.microsoft.com/office/drawing/2014/main" id="{CAE02532-0216-6D90-61AC-4FBCAC495C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23" r="1121"/>
          <a:stretch/>
        </p:blipFill>
        <p:spPr>
          <a:xfrm>
            <a:off x="725707" y="740057"/>
            <a:ext cx="4886429" cy="512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61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PHILHARMONIC Philosophy in Music  Anderson 215  Tuesdays, 4:30-5:30  Discuss philosophical themes in some of your favorite songs!   Mar. 4th: Death   Mar. 18th: Hope    Mar. 25th: Angst  Apr. 1st: Happiness   Apr. 15th: Politics    Apr. 29th: Philosophy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1</cp:revision>
  <dcterms:created xsi:type="dcterms:W3CDTF">2025-02-17T18:38:19Z</dcterms:created>
  <dcterms:modified xsi:type="dcterms:W3CDTF">2025-02-17T18:47:24Z</dcterms:modified>
</cp:coreProperties>
</file>