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8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8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1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5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4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0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2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6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3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3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698" r:id="rId6"/>
    <p:sldLayoutId id="2147483694" r:id="rId7"/>
    <p:sldLayoutId id="2147483695" r:id="rId8"/>
    <p:sldLayoutId id="2147483696" r:id="rId9"/>
    <p:sldLayoutId id="2147483697" r:id="rId10"/>
    <p:sldLayoutId id="2147483699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5C40C-67B5-3A98-4362-0B75F04636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32396" r="-1" b="11339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6EE4D9-2E2F-B436-66A7-B255AAF59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600" dirty="0">
                <a:solidFill>
                  <a:schemeClr val="bg1"/>
                </a:solidFill>
              </a:rPr>
              <a:t>$76 donated to charity Smile Train was </a:t>
            </a:r>
            <a:br>
              <a:rPr lang="en-US" sz="4600" dirty="0">
                <a:solidFill>
                  <a:schemeClr val="bg1"/>
                </a:solidFill>
              </a:rPr>
            </a:br>
            <a:r>
              <a:rPr lang="en-US" sz="4600" dirty="0">
                <a:solidFill>
                  <a:schemeClr val="bg1"/>
                </a:solidFill>
              </a:rPr>
              <a:t>TRIPLED to $228, </a:t>
            </a:r>
            <a:br>
              <a:rPr lang="en-US" sz="4600" dirty="0">
                <a:solidFill>
                  <a:schemeClr val="bg1"/>
                </a:solidFill>
              </a:rPr>
            </a:br>
            <a:r>
              <a:rPr lang="en-US" sz="4600" dirty="0">
                <a:solidFill>
                  <a:schemeClr val="bg1"/>
                </a:solidFill>
              </a:rPr>
              <a:t>providing cleft </a:t>
            </a:r>
            <a:r>
              <a:rPr lang="en-US" sz="4600">
                <a:solidFill>
                  <a:schemeClr val="bg1"/>
                </a:solidFill>
              </a:rPr>
              <a:t>palate surgeries!</a:t>
            </a:r>
            <a:br>
              <a:rPr lang="en-US" sz="4600" dirty="0">
                <a:solidFill>
                  <a:schemeClr val="bg1"/>
                </a:solidFill>
              </a:rPr>
            </a:br>
            <a:endParaRPr lang="en-US" sz="4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BB6FAE-5CD6-FE2A-8E0C-3689DCAF1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Thank you to all who participated in </a:t>
            </a:r>
          </a:p>
          <a:p>
            <a:r>
              <a:rPr lang="en-US" sz="3200" dirty="0">
                <a:solidFill>
                  <a:schemeClr val="bg1"/>
                </a:solidFill>
              </a:rPr>
              <a:t>World Philosophy Day 2024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14586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LightSeed_2SEEDS">
      <a:dk1>
        <a:srgbClr val="000000"/>
      </a:dk1>
      <a:lt1>
        <a:srgbClr val="FFFFFF"/>
      </a:lt1>
      <a:dk2>
        <a:srgbClr val="3E2D23"/>
      </a:dk2>
      <a:lt2>
        <a:srgbClr val="E6E2E8"/>
      </a:lt2>
      <a:accent1>
        <a:srgbClr val="82AB67"/>
      </a:accent1>
      <a:accent2>
        <a:srgbClr val="9CA672"/>
      </a:accent2>
      <a:accent3>
        <a:srgbClr val="72AF74"/>
      </a:accent3>
      <a:accent4>
        <a:srgbClr val="9D75C4"/>
      </a:accent4>
      <a:accent5>
        <a:srgbClr val="C88CCD"/>
      </a:accent5>
      <a:accent6>
        <a:srgbClr val="C475A9"/>
      </a:accent6>
      <a:hlink>
        <a:srgbClr val="9369AE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 Light</vt:lpstr>
      <vt:lpstr>Arial</vt:lpstr>
      <vt:lpstr>Walbaum Display</vt:lpstr>
      <vt:lpstr>BohoVogueVTI</vt:lpstr>
      <vt:lpstr>$76 donated to charity Smile Train was  TRIPLED to $228,  providing cleft palate surgeries! 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1</cp:revision>
  <dcterms:created xsi:type="dcterms:W3CDTF">2024-12-03T17:30:54Z</dcterms:created>
  <dcterms:modified xsi:type="dcterms:W3CDTF">2024-12-03T17:38:41Z</dcterms:modified>
</cp:coreProperties>
</file>