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4" d="100"/>
          <a:sy n="64" d="100"/>
        </p:scale>
        <p:origin x="54" y="1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5F5DB-4455-12EE-B88A-6DEBD8D089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F15322-D4F4-C8BB-7863-EDD4863E8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73E28-3A2D-6664-9BC7-19C38D030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4BC9D-A7D7-9DEB-B839-31D8EFA0B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BA914-AFE7-4D9A-8BBF-53B67789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9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3FD59-DD5C-0049-4801-9422F933C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75A45D-E715-2576-A545-7302A5E7F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F1CDA-A12A-494A-B8C4-755D1C55A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473CC-2CAF-CD4E-3FF1-B121C35B8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97C44-BBBE-9AE8-6A49-AC654C0A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3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20F45C-D71A-3D3B-7996-2B76855555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112D1-B7FA-C477-FB22-946BC5166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93902-86F5-7F89-2E89-7F97EF87F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61F9A-560A-170E-9174-209C3095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BCE95-166B-3408-F349-B3A4898B8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57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C58F0-CEC4-4641-2435-5A33B267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8E938-BA53-180C-E25D-43AC48C35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0A655-D99F-36FE-B512-571E7F959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BB455-5ABF-2DF0-89B3-5CC2DD8DC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1A88C-4B52-E2BE-FA1A-1C4D4F39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6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3A47E-09EC-655F-7DCE-68BFBCACA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A5E7C-A808-6674-48D5-5FD6F45A2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36E6D-382C-3275-4D70-702BA081A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16568-7A84-DE58-899B-A9273181F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380B3-F3F7-865C-8A0B-44FC4EDFF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D762-F0D2-2A03-A44E-7F1462C53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8F882-3679-FE35-C16E-37E3E9FB7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B00D3-3025-A9E9-7687-C0BAA6538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24BE25-5F02-83CB-AE57-1B373F70D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5734B-E1DD-FC62-8EE6-8953BCE2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21A4F-000B-709E-011C-DCF76F8B2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20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54AB7-946C-1EA0-CF28-954F150CC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E124D-2312-104B-F1F7-9770343CE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8DF00F-FE5B-E9E5-DF29-30D15F158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F24185-7EA4-4239-A7F8-C7D69F1CBB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821103-60A4-79A2-AC76-9A6A01F330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CA183C-B1A9-9AE2-630A-290E3F620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4A87C5-E5AF-178E-A47B-E392A6B9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30E02A-C956-BCC2-56AC-EA5E4580E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8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A5E7C-E145-5474-23C1-348A28083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F489A1-E78E-B91E-EE36-D1B690F31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E2A14A-439F-592A-DB0B-31925CC4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33520-C136-8077-DD76-DC2F3F7F1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6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9A557E-4DD1-1043-9F1A-4A39A6056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A691D-3BC9-24FA-EB88-84468E0EF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96790B-CA60-49D4-E50A-423D7EDB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48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1A6DF-4066-EAA9-8C65-D56E546DC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DDD85-0F5B-6D15-A7D2-E2FF00F8C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75406-59F1-3097-C28E-F4375DB78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4AD22-D065-3C0E-5AF8-BBE5FD956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1A708-1905-D4F5-F490-E0450770C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3011BF-7DBE-3FE0-9B0D-B259528E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0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9B885-D737-7E1B-82CF-87A8E1512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2D5AE5-D636-43F6-1D52-C16773C99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696EBF-2F38-857A-2B29-BFC7B2FBE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09EA9-5966-F8CE-8026-804B01D56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B0061-6595-DF24-DEC3-6E987017A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813FB2-36BB-5254-5143-D5D184AA8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A38C60-D431-6FFA-798F-E751E909D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47B79-F601-171D-2692-D3DA619A1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DA7CB-7B6E-5FB6-7784-2843B43E50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78C44-073C-4D92-9EB2-B74B657773AB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8B299-6194-F94F-DBED-270D336F7B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D2AEF-E149-44DB-53F5-F00FF3C30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9D8674-0C37-4619-8C66-44732D580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1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6AB902-17D1-7B9D-4E02-00DCB58B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Dr.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Oh wins award for research!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24619B-B870-E4BA-88FB-71FF6342DFC8}"/>
              </a:ext>
            </a:extLst>
          </p:cNvPr>
          <p:cNvSpPr>
            <a:spLocks/>
          </p:cNvSpPr>
          <p:nvPr/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C607C-9F17-9A08-6E1E-5A2F246BAA98}"/>
              </a:ext>
            </a:extLst>
          </p:cNvPr>
          <p:cNvSpPr>
            <a:spLocks/>
          </p:cNvSpPr>
          <p:nvPr/>
        </p:nvSpPr>
        <p:spPr>
          <a:xfrm>
            <a:off x="5293610" y="1708879"/>
            <a:ext cx="6511144" cy="4596505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defTabSz="786384"/>
            <a:r>
              <a:rPr lang="en-US" sz="1548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algn="ctr" defTabSz="786384"/>
            <a:r>
              <a:rPr lang="en-US" sz="3200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The </a:t>
            </a:r>
            <a:r>
              <a:rPr lang="en-US" sz="3200" b="1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Academic Recognition Committee </a:t>
            </a:r>
          </a:p>
          <a:p>
            <a:pPr algn="ctr" defTabSz="786384"/>
            <a:r>
              <a:rPr lang="en-US" sz="3200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has designated </a:t>
            </a:r>
          </a:p>
          <a:p>
            <a:pPr algn="ctr" defTabSz="786384"/>
            <a:r>
              <a:rPr lang="en-US" sz="3200" b="1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Dr. Jea Sophia Oh </a:t>
            </a:r>
          </a:p>
          <a:p>
            <a:pPr algn="ctr" defTabSz="786384"/>
            <a:r>
              <a:rPr lang="en-US" sz="3200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as the </a:t>
            </a:r>
            <a:r>
              <a:rPr lang="en-US" sz="3200" b="1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2024 </a:t>
            </a:r>
            <a:r>
              <a:rPr lang="en-US" sz="3200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recipient of the</a:t>
            </a:r>
          </a:p>
          <a:p>
            <a:pPr algn="ctr" defTabSz="786384"/>
            <a:r>
              <a:rPr lang="en-US" sz="3200" b="1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Distinguished Research Award</a:t>
            </a:r>
            <a:r>
              <a:rPr lang="en-US" sz="3200" kern="1200" dirty="0">
                <a:solidFill>
                  <a:schemeClr val="tx1"/>
                </a:solidFill>
                <a:latin typeface="Aldhabi" panose="020F0502020204030204" pitchFamily="2" charset="-78"/>
                <a:ea typeface="+mn-ea"/>
                <a:cs typeface="Aldhabi" panose="020F0502020204030204" pitchFamily="2" charset="-78"/>
              </a:rPr>
              <a:t>. </a:t>
            </a:r>
          </a:p>
          <a:p>
            <a:pPr algn="ctr" defTabSz="786384"/>
            <a:r>
              <a:rPr lang="en-US" sz="3200" kern="1200" dirty="0">
                <a:solidFill>
                  <a:schemeClr val="tx1"/>
                </a:solidFill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This award is an expression by her peers of their respect for her and her contributions to the University.</a:t>
            </a:r>
          </a:p>
          <a:p>
            <a:pPr algn="ctr" defTabSz="786384"/>
            <a:r>
              <a:rPr lang="en-US" sz="3200" kern="1200" dirty="0">
                <a:solidFill>
                  <a:schemeClr val="tx1"/>
                </a:solidFill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Official presentation of this award will be made during the December 2024 undergraduate commencement ceremonies.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D7D6F6-8FB5-E3F8-5048-458B967327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954" y="2000377"/>
            <a:ext cx="4438305" cy="381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468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Aldhabi</vt:lpstr>
      <vt:lpstr>Aptos</vt:lpstr>
      <vt:lpstr>Aptos Display</vt:lpstr>
      <vt:lpstr>Arial</vt:lpstr>
      <vt:lpstr>Office Theme</vt:lpstr>
      <vt:lpstr>Dr. Oh wins award for research!</vt:lpstr>
    </vt:vector>
  </TitlesOfParts>
  <Company>West Chester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Striblen, Cassie</dc:creator>
  <cp:lastModifiedBy>Striblen, Cassie</cp:lastModifiedBy>
  <cp:revision>2</cp:revision>
  <dcterms:created xsi:type="dcterms:W3CDTF">2024-06-24T20:41:54Z</dcterms:created>
  <dcterms:modified xsi:type="dcterms:W3CDTF">2024-07-16T18:49:20Z</dcterms:modified>
</cp:coreProperties>
</file>