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6" d="100"/>
          <a:sy n="76" d="100"/>
        </p:scale>
        <p:origin x="72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FF2D11-6C2D-4088-9EE5-ABD0EB79AF0C}" type="datetimeFigureOut">
              <a:rPr lang="en-US" smtClean="0"/>
              <a:t>9/19/2016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29EC65-0EF2-49A0-BE0E-68A178CAD709}" type="slidenum">
              <a:rPr lang="en-US" smtClean="0"/>
              <a:t>‹#›</a:t>
            </a:fld>
            <a:endParaRPr lang="en-US"/>
          </a:p>
        </p:txBody>
      </p:sp>
    </p:spTree>
    <p:extLst>
      <p:ext uri="{BB962C8B-B14F-4D97-AF65-F5344CB8AC3E}">
        <p14:creationId xmlns:p14="http://schemas.microsoft.com/office/powerpoint/2010/main" val="1871763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normAutofit fontScale="55000" lnSpcReduction="20000"/>
          </a:bodyPr>
          <a:lstStyle/>
          <a:p>
            <a:pPr eaLnBrk="1" hangingPunct="1">
              <a:lnSpc>
                <a:spcPct val="90000"/>
              </a:lnSpc>
            </a:pPr>
            <a:r>
              <a:rPr lang="en-US" dirty="0" smtClean="0"/>
              <a:t>ALL BEHAVIORS DUE TO ALCOHOL EFFECTS ON Central Nervous System.</a:t>
            </a:r>
            <a:r>
              <a:rPr lang="en-US" baseline="0" dirty="0" smtClean="0"/>
              <a:t>  Alcohol=depressant=slowing/depression of CNS</a:t>
            </a:r>
            <a:endParaRPr lang="en-US" dirty="0" smtClean="0"/>
          </a:p>
          <a:p>
            <a:pPr eaLnBrk="1" hangingPunct="1">
              <a:lnSpc>
                <a:spcPct val="90000"/>
              </a:lnSpc>
            </a:pPr>
            <a:r>
              <a:rPr lang="en-US" b="1" dirty="0" smtClean="0"/>
              <a:t>Stage 1: </a:t>
            </a:r>
            <a:r>
              <a:rPr lang="en-US" dirty="0" smtClean="0"/>
              <a:t>First site of alcohol action: pre-frontal cortex (also still developing in a big way through age 25). May want to discuss briefly: executive function: planning, organizing, synthesizing. This is the “super ego”- keeps an eye on us and prevents doing and saying stupid things.</a:t>
            </a:r>
          </a:p>
          <a:p>
            <a:pPr eaLnBrk="1" hangingPunct="1">
              <a:lnSpc>
                <a:spcPct val="90000"/>
              </a:lnSpc>
            </a:pPr>
            <a:r>
              <a:rPr lang="en-US" dirty="0" smtClean="0"/>
              <a:t>With a drink or 2:Relaxed</a:t>
            </a:r>
          </a:p>
          <a:p>
            <a:pPr marL="171450" indent="-171450" eaLnBrk="1" hangingPunct="1">
              <a:lnSpc>
                <a:spcPct val="90000"/>
              </a:lnSpc>
              <a:buFont typeface="Wingdings" pitchFamily="2" charset="2"/>
              <a:buChar char="Ø"/>
            </a:pPr>
            <a:r>
              <a:rPr lang="en-US" dirty="0" smtClean="0"/>
              <a:t>Effects are progressive and cumulative, moving from front to back (high level/complex thinking to lower level and automatic  like breathing)</a:t>
            </a:r>
          </a:p>
          <a:p>
            <a:pPr eaLnBrk="1" hangingPunct="1">
              <a:lnSpc>
                <a:spcPct val="90000"/>
              </a:lnSpc>
            </a:pPr>
            <a:r>
              <a:rPr lang="en-US" b="1" dirty="0" smtClean="0"/>
              <a:t>Stage 2: BAL ~.03-.06</a:t>
            </a:r>
          </a:p>
          <a:p>
            <a:pPr eaLnBrk="1" hangingPunct="1">
              <a:lnSpc>
                <a:spcPct val="90000"/>
              </a:lnSpc>
            </a:pPr>
            <a:r>
              <a:rPr lang="en-US" dirty="0" smtClean="0"/>
              <a:t>Increased Sociability, talkativeness </a:t>
            </a:r>
          </a:p>
          <a:p>
            <a:pPr eaLnBrk="1" hangingPunct="1">
              <a:lnSpc>
                <a:spcPct val="90000"/>
              </a:lnSpc>
            </a:pPr>
            <a:r>
              <a:rPr lang="en-US" dirty="0" smtClean="0"/>
              <a:t>Increased self-confidence</a:t>
            </a:r>
          </a:p>
          <a:p>
            <a:pPr eaLnBrk="1" hangingPunct="1">
              <a:lnSpc>
                <a:spcPct val="90000"/>
              </a:lnSpc>
              <a:buFont typeface="Wingdings 2" pitchFamily="18" charset="2"/>
              <a:buNone/>
            </a:pPr>
            <a:r>
              <a:rPr lang="en-US" dirty="0" smtClean="0"/>
              <a:t>                AND</a:t>
            </a:r>
          </a:p>
          <a:p>
            <a:pPr eaLnBrk="1" hangingPunct="1">
              <a:lnSpc>
                <a:spcPct val="90000"/>
              </a:lnSpc>
            </a:pPr>
            <a:r>
              <a:rPr lang="en-US" dirty="0" smtClean="0"/>
              <a:t>Decreased inhibitions </a:t>
            </a:r>
          </a:p>
          <a:p>
            <a:pPr eaLnBrk="1" hangingPunct="1">
              <a:lnSpc>
                <a:spcPct val="90000"/>
              </a:lnSpc>
            </a:pPr>
            <a:r>
              <a:rPr lang="en-US" dirty="0" smtClean="0"/>
              <a:t>Decrease in attention, judgment and control</a:t>
            </a:r>
          </a:p>
          <a:p>
            <a:pPr eaLnBrk="1" hangingPunct="1">
              <a:lnSpc>
                <a:spcPct val="90000"/>
              </a:lnSpc>
            </a:pPr>
            <a:r>
              <a:rPr lang="en-US" dirty="0" smtClean="0"/>
              <a:t>Beginning of sensory-motor impairment</a:t>
            </a:r>
          </a:p>
          <a:p>
            <a:pPr eaLnBrk="1" hangingPunct="1">
              <a:lnSpc>
                <a:spcPct val="90000"/>
              </a:lnSpc>
            </a:pPr>
            <a:r>
              <a:rPr lang="en-US" dirty="0" smtClean="0"/>
              <a:t>Loss of efficiency in finer performance tests</a:t>
            </a:r>
          </a:p>
          <a:p>
            <a:pPr>
              <a:spcBef>
                <a:spcPct val="0"/>
              </a:spcBef>
            </a:pPr>
            <a:r>
              <a:rPr lang="en-US" dirty="0" smtClean="0"/>
              <a:t>Generally do not do anything stupid or regrettable. Frontal lobe still working.</a:t>
            </a:r>
          </a:p>
          <a:p>
            <a:r>
              <a:rPr lang="en-US" b="1" dirty="0" smtClean="0">
                <a:ea typeface="ＭＳ Ｐゴシック" pitchFamily="34" charset="-128"/>
              </a:rPr>
              <a:t>STAGE 3: BAL ~.08-.09  Remember, this is cumulative.  Alcohol is loading from the front.</a:t>
            </a:r>
          </a:p>
          <a:p>
            <a:pPr eaLnBrk="1" hangingPunct="1">
              <a:lnSpc>
                <a:spcPct val="80000"/>
              </a:lnSpc>
            </a:pPr>
            <a:r>
              <a:rPr lang="en-US" dirty="0" smtClean="0"/>
              <a:t>(can vary per individual)</a:t>
            </a:r>
          </a:p>
          <a:p>
            <a:pPr eaLnBrk="1" hangingPunct="1">
              <a:lnSpc>
                <a:spcPct val="80000"/>
              </a:lnSpc>
            </a:pPr>
            <a:r>
              <a:rPr lang="en-US" dirty="0" smtClean="0"/>
              <a:t>Emotional highs and lows</a:t>
            </a:r>
          </a:p>
          <a:p>
            <a:pPr eaLnBrk="1" hangingPunct="1">
              <a:lnSpc>
                <a:spcPct val="80000"/>
              </a:lnSpc>
            </a:pPr>
            <a:r>
              <a:rPr lang="en-US" dirty="0" smtClean="0"/>
              <a:t>Loss of critical judgment</a:t>
            </a:r>
          </a:p>
          <a:p>
            <a:pPr eaLnBrk="1" hangingPunct="1">
              <a:lnSpc>
                <a:spcPct val="80000"/>
              </a:lnSpc>
            </a:pPr>
            <a:r>
              <a:rPr lang="en-US" dirty="0" smtClean="0"/>
              <a:t>Impairment of perception, </a:t>
            </a:r>
            <a:br>
              <a:rPr lang="en-US" dirty="0" smtClean="0"/>
            </a:br>
            <a:r>
              <a:rPr lang="en-US" dirty="0" smtClean="0"/>
              <a:t>memory and comprehension</a:t>
            </a:r>
          </a:p>
          <a:p>
            <a:pPr eaLnBrk="1" hangingPunct="1">
              <a:lnSpc>
                <a:spcPct val="80000"/>
              </a:lnSpc>
            </a:pPr>
            <a:r>
              <a:rPr lang="en-US" dirty="0" smtClean="0"/>
              <a:t>Decrease sensory response; increase reaction time</a:t>
            </a:r>
          </a:p>
          <a:p>
            <a:pPr eaLnBrk="1" hangingPunct="1">
              <a:lnSpc>
                <a:spcPct val="80000"/>
              </a:lnSpc>
            </a:pPr>
            <a:r>
              <a:rPr lang="en-US" dirty="0" smtClean="0"/>
              <a:t>Vision may start to blur</a:t>
            </a:r>
          </a:p>
          <a:p>
            <a:pPr eaLnBrk="1" hangingPunct="1">
              <a:lnSpc>
                <a:spcPct val="80000"/>
              </a:lnSpc>
            </a:pPr>
            <a:r>
              <a:rPr lang="en-US" dirty="0" smtClean="0"/>
              <a:t>Impaired balance and coordination</a:t>
            </a:r>
          </a:p>
          <a:p>
            <a:pPr eaLnBrk="1" hangingPunct="1">
              <a:lnSpc>
                <a:spcPct val="80000"/>
              </a:lnSpc>
            </a:pPr>
            <a:r>
              <a:rPr lang="en-US" dirty="0" smtClean="0"/>
              <a:t>Drowsiness </a:t>
            </a:r>
          </a:p>
          <a:p>
            <a:pPr eaLnBrk="1" hangingPunct="1">
              <a:lnSpc>
                <a:spcPct val="80000"/>
              </a:lnSpc>
            </a:pPr>
            <a:endParaRPr lang="en-US" dirty="0" smtClean="0"/>
          </a:p>
          <a:p>
            <a:pPr eaLnBrk="1" hangingPunct="1">
              <a:lnSpc>
                <a:spcPct val="80000"/>
              </a:lnSpc>
            </a:pPr>
            <a:r>
              <a:rPr lang="en-US" dirty="0" smtClean="0"/>
              <a:t>IMPORTANT to note that the pre-frontal area (that usually helps us keep an eye on ourselves) starts shutting down.</a:t>
            </a:r>
          </a:p>
          <a:p>
            <a:pPr>
              <a:spcBef>
                <a:spcPct val="0"/>
              </a:spcBef>
            </a:pPr>
            <a:endParaRPr lang="en-US" dirty="0" smtClean="0"/>
          </a:p>
          <a:p>
            <a:pPr eaLnBrk="1" hangingPunct="1">
              <a:lnSpc>
                <a:spcPct val="90000"/>
              </a:lnSpc>
            </a:pPr>
            <a:r>
              <a:rPr lang="en-US" b="1" dirty="0" smtClean="0">
                <a:ea typeface="ＭＳ Ｐゴシック" pitchFamily="34" charset="-128"/>
              </a:rPr>
              <a:t>STAGE 4  .14-.17</a:t>
            </a:r>
          </a:p>
          <a:p>
            <a:pPr eaLnBrk="1" hangingPunct="1">
              <a:lnSpc>
                <a:spcPct val="90000"/>
              </a:lnSpc>
            </a:pPr>
            <a:r>
              <a:rPr lang="en-US" dirty="0" smtClean="0"/>
              <a:t>Disorientation &amp; Dizziness</a:t>
            </a:r>
          </a:p>
          <a:p>
            <a:pPr eaLnBrk="1" hangingPunct="1">
              <a:lnSpc>
                <a:spcPct val="90000"/>
              </a:lnSpc>
            </a:pPr>
            <a:r>
              <a:rPr lang="en-US" dirty="0" smtClean="0"/>
              <a:t>Exaggerated emotional states</a:t>
            </a:r>
          </a:p>
          <a:p>
            <a:pPr eaLnBrk="1" hangingPunct="1">
              <a:lnSpc>
                <a:spcPct val="90000"/>
              </a:lnSpc>
            </a:pPr>
            <a:r>
              <a:rPr lang="en-US" b="1" dirty="0" smtClean="0"/>
              <a:t>Loss of critical judgment to figure out what is safe/not safe OR good idea vs. not</a:t>
            </a:r>
          </a:p>
          <a:p>
            <a:pPr eaLnBrk="1" hangingPunct="1">
              <a:lnSpc>
                <a:spcPct val="90000"/>
              </a:lnSpc>
            </a:pPr>
            <a:r>
              <a:rPr lang="en-US" dirty="0" smtClean="0"/>
              <a:t>Disturbances of vision </a:t>
            </a:r>
          </a:p>
          <a:p>
            <a:pPr eaLnBrk="1" hangingPunct="1">
              <a:lnSpc>
                <a:spcPct val="90000"/>
              </a:lnSpc>
            </a:pPr>
            <a:r>
              <a:rPr lang="en-US" dirty="0" smtClean="0"/>
              <a:t>Increase pain threshold</a:t>
            </a:r>
          </a:p>
          <a:p>
            <a:pPr eaLnBrk="1" hangingPunct="1">
              <a:lnSpc>
                <a:spcPct val="90000"/>
              </a:lnSpc>
            </a:pPr>
            <a:r>
              <a:rPr lang="en-US" dirty="0" smtClean="0"/>
              <a:t>Decreased muscular coordination; staggering gait; slurred speech</a:t>
            </a:r>
          </a:p>
          <a:p>
            <a:pPr eaLnBrk="1" hangingPunct="1">
              <a:lnSpc>
                <a:spcPct val="90000"/>
              </a:lnSpc>
            </a:pPr>
            <a:r>
              <a:rPr lang="en-US" dirty="0" smtClean="0"/>
              <a:t>Apathy, lethargy </a:t>
            </a:r>
          </a:p>
          <a:p>
            <a:pPr eaLnBrk="1" hangingPunct="1">
              <a:lnSpc>
                <a:spcPct val="90000"/>
              </a:lnSpc>
            </a:pPr>
            <a:endParaRPr lang="en-US" b="1" dirty="0" smtClean="0"/>
          </a:p>
          <a:p>
            <a:pPr eaLnBrk="1" hangingPunct="1">
              <a:lnSpc>
                <a:spcPct val="90000"/>
              </a:lnSpc>
            </a:pPr>
            <a:r>
              <a:rPr lang="en-US" b="1" dirty="0" smtClean="0"/>
              <a:t>STAGE 5 .20 -</a:t>
            </a:r>
            <a:r>
              <a:rPr lang="en-US" dirty="0" smtClean="0"/>
              <a:t>.25  BLACKOUTS COMMON.</a:t>
            </a:r>
            <a:r>
              <a:rPr lang="en-US" baseline="0" dirty="0" smtClean="0"/>
              <a:t> </a:t>
            </a:r>
            <a:r>
              <a:rPr lang="en-US" dirty="0" smtClean="0"/>
              <a:t>All mental, physical, and sensory functions are severely impaired. The person is emotionally numb. There's an increased risk of asphyxiation from choking on vomit and of seriously injuring yourself by falling or other accidents.  Vomiting and incontinence can occur.</a:t>
            </a:r>
          </a:p>
          <a:p>
            <a:pPr eaLnBrk="1" hangingPunct="1">
              <a:lnSpc>
                <a:spcPct val="90000"/>
              </a:lnSpc>
            </a:pPr>
            <a:endParaRPr lang="en-US" dirty="0" smtClean="0"/>
          </a:p>
          <a:p>
            <a:pPr eaLnBrk="1" hangingPunct="1">
              <a:lnSpc>
                <a:spcPct val="90000"/>
              </a:lnSpc>
            </a:pPr>
            <a:r>
              <a:rPr lang="en-US" b="1" dirty="0" smtClean="0"/>
              <a:t>STAGE 6  ~.30 +</a:t>
            </a:r>
          </a:p>
          <a:p>
            <a:pPr>
              <a:spcBef>
                <a:spcPct val="0"/>
              </a:spcBef>
            </a:pPr>
            <a:r>
              <a:rPr lang="en-US" dirty="0" smtClean="0"/>
              <a:t>.35 is level of surgical </a:t>
            </a:r>
            <a:r>
              <a:rPr lang="en-US" dirty="0" err="1" smtClean="0"/>
              <a:t>anethesia</a:t>
            </a:r>
            <a:r>
              <a:rPr lang="en-US" dirty="0" smtClean="0"/>
              <a:t>.</a:t>
            </a:r>
          </a:p>
          <a:p>
            <a:pPr>
              <a:spcBef>
                <a:spcPct val="0"/>
              </a:spcBef>
            </a:pPr>
            <a:r>
              <a:rPr lang="en-US" dirty="0" smtClean="0"/>
              <a:t>All conscious activity is blocked.  Breathing and heart rate are slowed</a:t>
            </a:r>
            <a:r>
              <a:rPr lang="en-US" baseline="0" dirty="0" smtClean="0"/>
              <a:t> due to depression of these brain areas by alcohol</a:t>
            </a:r>
            <a:endParaRPr lang="en-US" dirty="0" smtClean="0"/>
          </a:p>
          <a:p>
            <a:pPr>
              <a:spcBef>
                <a:spcPct val="0"/>
              </a:spcBef>
            </a:pPr>
            <a:r>
              <a:rPr lang="en-US" dirty="0" smtClean="0"/>
              <a:t>Danger of cardiac and/or respiratory arrest (death)</a:t>
            </a:r>
          </a:p>
          <a:p>
            <a:endParaRPr lang="en-US" dirty="0" smtClean="0">
              <a:ea typeface="ＭＳ Ｐゴシック" pitchFamily="34" charset="-128"/>
            </a:endParaRPr>
          </a:p>
        </p:txBody>
      </p:sp>
      <p:sp>
        <p:nvSpPr>
          <p:cNvPr id="67588" name="Slide Number Placeholder 3"/>
          <p:cNvSpPr>
            <a:spLocks noGrp="1"/>
          </p:cNvSpPr>
          <p:nvPr>
            <p:ph type="sldNum" sz="quarter" idx="5"/>
          </p:nvPr>
        </p:nvSpPr>
        <p:spPr bwMode="auto">
          <a:noFill/>
          <a:ln>
            <a:miter lim="800000"/>
            <a:headEnd/>
            <a:tailEnd/>
          </a:ln>
        </p:spPr>
        <p:txBody>
          <a:bodyPr/>
          <a:lstStyle/>
          <a:p>
            <a:fld id="{1A593BCF-A73A-4FBA-9824-4BC3C6668869}" type="slidenum">
              <a:rPr lang="en-US" smtClean="0">
                <a:latin typeface="Arial" charset="0"/>
                <a:ea typeface="ＭＳ Ｐゴシック" pitchFamily="34" charset="-128"/>
              </a:rPr>
              <a:pPr/>
              <a:t>1</a:t>
            </a:fld>
            <a:endParaRPr lang="en-US" smtClean="0">
              <a:latin typeface="Arial" charset="0"/>
              <a:ea typeface="ＭＳ Ｐゴシック" pitchFamily="34" charset="-128"/>
            </a:endParaRPr>
          </a:p>
        </p:txBody>
      </p:sp>
    </p:spTree>
    <p:extLst>
      <p:ext uri="{BB962C8B-B14F-4D97-AF65-F5344CB8AC3E}">
        <p14:creationId xmlns:p14="http://schemas.microsoft.com/office/powerpoint/2010/main" val="2253157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ea typeface="ＭＳ Ｐゴシック" pitchFamily="34" charset="-128"/>
              </a:rPr>
              <a:t>Use</a:t>
            </a:r>
            <a:r>
              <a:rPr lang="en-US" baseline="0" smtClean="0">
                <a:ea typeface="ＭＳ Ｐゴシック" pitchFamily="34" charset="-128"/>
              </a:rPr>
              <a:t> </a:t>
            </a:r>
            <a:r>
              <a:rPr lang="en-US" baseline="0" dirty="0" smtClean="0">
                <a:ea typeface="ＭＳ Ｐゴシック" pitchFamily="34" charset="-128"/>
              </a:rPr>
              <a:t>this slide to discuss:</a:t>
            </a:r>
          </a:p>
          <a:p>
            <a:endParaRPr lang="en-US" baseline="0" dirty="0" smtClean="0">
              <a:ea typeface="ＭＳ Ｐゴシック" pitchFamily="34" charset="-128"/>
            </a:endParaRPr>
          </a:p>
          <a:p>
            <a:r>
              <a:rPr lang="en-US" baseline="0" dirty="0" smtClean="0">
                <a:ea typeface="ＭＳ Ｐゴシック" pitchFamily="34" charset="-128"/>
              </a:rPr>
              <a:t>We talked about good things and less good things. Which part of the brain do you think is related to each?</a:t>
            </a:r>
          </a:p>
          <a:p>
            <a:r>
              <a:rPr lang="en-US" baseline="0" dirty="0" smtClean="0">
                <a:ea typeface="ＭＳ Ｐゴシック" pitchFamily="34" charset="-128"/>
              </a:rPr>
              <a:t>When you drink, which part of your brain do you want to completely protect? Which part are you OK with being affected by alcohol?</a:t>
            </a:r>
            <a:endParaRPr lang="en-US" dirty="0" smtClean="0">
              <a:ea typeface="ＭＳ Ｐゴシック" pitchFamily="34" charset="-128"/>
            </a:endParaRPr>
          </a:p>
          <a:p>
            <a:endParaRPr lang="en-US" dirty="0" smtClean="0">
              <a:ea typeface="ＭＳ Ｐゴシック" pitchFamily="34" charset="-128"/>
            </a:endParaRPr>
          </a:p>
        </p:txBody>
      </p:sp>
      <p:sp>
        <p:nvSpPr>
          <p:cNvPr id="67588" name="Slide Number Placeholder 3"/>
          <p:cNvSpPr>
            <a:spLocks noGrp="1"/>
          </p:cNvSpPr>
          <p:nvPr>
            <p:ph type="sldNum" sz="quarter" idx="5"/>
          </p:nvPr>
        </p:nvSpPr>
        <p:spPr bwMode="auto">
          <a:noFill/>
          <a:ln>
            <a:miter lim="800000"/>
            <a:headEnd/>
            <a:tailEnd/>
          </a:ln>
        </p:spPr>
        <p:txBody>
          <a:bodyPr/>
          <a:lstStyle/>
          <a:p>
            <a:fld id="{1A593BCF-A73A-4FBA-9824-4BC3C6668869}" type="slidenum">
              <a:rPr lang="en-US" smtClean="0">
                <a:latin typeface="Arial" charset="0"/>
                <a:ea typeface="ＭＳ Ｐゴシック" pitchFamily="34" charset="-128"/>
              </a:rPr>
              <a:pPr/>
              <a:t>2</a:t>
            </a:fld>
            <a:endParaRPr lang="en-US" smtClean="0">
              <a:latin typeface="Arial" charset="0"/>
              <a:ea typeface="ＭＳ Ｐゴシック" pitchFamily="34" charset="-128"/>
            </a:endParaRPr>
          </a:p>
        </p:txBody>
      </p:sp>
    </p:spTree>
    <p:extLst>
      <p:ext uri="{BB962C8B-B14F-4D97-AF65-F5344CB8AC3E}">
        <p14:creationId xmlns:p14="http://schemas.microsoft.com/office/powerpoint/2010/main" val="1918971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D2DE7D-621C-43E8-A7B8-692DB81D4DB9}" type="datetimeFigureOut">
              <a:rPr lang="en-US" smtClean="0"/>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B782F0-D792-4228-8E17-BC369C0701DF}" type="slidenum">
              <a:rPr lang="en-US" smtClean="0"/>
              <a:t>‹#›</a:t>
            </a:fld>
            <a:endParaRPr lang="en-US"/>
          </a:p>
        </p:txBody>
      </p:sp>
    </p:spTree>
    <p:extLst>
      <p:ext uri="{BB962C8B-B14F-4D97-AF65-F5344CB8AC3E}">
        <p14:creationId xmlns:p14="http://schemas.microsoft.com/office/powerpoint/2010/main" val="1122275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D2DE7D-621C-43E8-A7B8-692DB81D4DB9}" type="datetimeFigureOut">
              <a:rPr lang="en-US" smtClean="0"/>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B782F0-D792-4228-8E17-BC369C0701DF}" type="slidenum">
              <a:rPr lang="en-US" smtClean="0"/>
              <a:t>‹#›</a:t>
            </a:fld>
            <a:endParaRPr lang="en-US"/>
          </a:p>
        </p:txBody>
      </p:sp>
    </p:spTree>
    <p:extLst>
      <p:ext uri="{BB962C8B-B14F-4D97-AF65-F5344CB8AC3E}">
        <p14:creationId xmlns:p14="http://schemas.microsoft.com/office/powerpoint/2010/main" val="3342014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D2DE7D-621C-43E8-A7B8-692DB81D4DB9}" type="datetimeFigureOut">
              <a:rPr lang="en-US" smtClean="0"/>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B782F0-D792-4228-8E17-BC369C0701DF}" type="slidenum">
              <a:rPr lang="en-US" smtClean="0"/>
              <a:t>‹#›</a:t>
            </a:fld>
            <a:endParaRPr lang="en-US"/>
          </a:p>
        </p:txBody>
      </p:sp>
    </p:spTree>
    <p:extLst>
      <p:ext uri="{BB962C8B-B14F-4D97-AF65-F5344CB8AC3E}">
        <p14:creationId xmlns:p14="http://schemas.microsoft.com/office/powerpoint/2010/main" val="2272834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D2DE7D-621C-43E8-A7B8-692DB81D4DB9}" type="datetimeFigureOut">
              <a:rPr lang="en-US" smtClean="0"/>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B782F0-D792-4228-8E17-BC369C0701DF}" type="slidenum">
              <a:rPr lang="en-US" smtClean="0"/>
              <a:t>‹#›</a:t>
            </a:fld>
            <a:endParaRPr lang="en-US"/>
          </a:p>
        </p:txBody>
      </p:sp>
    </p:spTree>
    <p:extLst>
      <p:ext uri="{BB962C8B-B14F-4D97-AF65-F5344CB8AC3E}">
        <p14:creationId xmlns:p14="http://schemas.microsoft.com/office/powerpoint/2010/main" val="4007450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D2DE7D-621C-43E8-A7B8-692DB81D4DB9}" type="datetimeFigureOut">
              <a:rPr lang="en-US" smtClean="0"/>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B782F0-D792-4228-8E17-BC369C0701DF}" type="slidenum">
              <a:rPr lang="en-US" smtClean="0"/>
              <a:t>‹#›</a:t>
            </a:fld>
            <a:endParaRPr lang="en-US"/>
          </a:p>
        </p:txBody>
      </p:sp>
    </p:spTree>
    <p:extLst>
      <p:ext uri="{BB962C8B-B14F-4D97-AF65-F5344CB8AC3E}">
        <p14:creationId xmlns:p14="http://schemas.microsoft.com/office/powerpoint/2010/main" val="1152139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D2DE7D-621C-43E8-A7B8-692DB81D4DB9}" type="datetimeFigureOut">
              <a:rPr lang="en-US" smtClean="0"/>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B782F0-D792-4228-8E17-BC369C0701DF}" type="slidenum">
              <a:rPr lang="en-US" smtClean="0"/>
              <a:t>‹#›</a:t>
            </a:fld>
            <a:endParaRPr lang="en-US"/>
          </a:p>
        </p:txBody>
      </p:sp>
    </p:spTree>
    <p:extLst>
      <p:ext uri="{BB962C8B-B14F-4D97-AF65-F5344CB8AC3E}">
        <p14:creationId xmlns:p14="http://schemas.microsoft.com/office/powerpoint/2010/main" val="1648666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D2DE7D-621C-43E8-A7B8-692DB81D4DB9}" type="datetimeFigureOut">
              <a:rPr lang="en-US" smtClean="0"/>
              <a:t>9/19/2016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B782F0-D792-4228-8E17-BC369C0701DF}" type="slidenum">
              <a:rPr lang="en-US" smtClean="0"/>
              <a:t>‹#›</a:t>
            </a:fld>
            <a:endParaRPr lang="en-US"/>
          </a:p>
        </p:txBody>
      </p:sp>
    </p:spTree>
    <p:extLst>
      <p:ext uri="{BB962C8B-B14F-4D97-AF65-F5344CB8AC3E}">
        <p14:creationId xmlns:p14="http://schemas.microsoft.com/office/powerpoint/2010/main" val="2015320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D2DE7D-621C-43E8-A7B8-692DB81D4DB9}" type="datetimeFigureOut">
              <a:rPr lang="en-US" smtClean="0"/>
              <a:t>9/19/2016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B782F0-D792-4228-8E17-BC369C0701DF}" type="slidenum">
              <a:rPr lang="en-US" smtClean="0"/>
              <a:t>‹#›</a:t>
            </a:fld>
            <a:endParaRPr lang="en-US"/>
          </a:p>
        </p:txBody>
      </p:sp>
    </p:spTree>
    <p:extLst>
      <p:ext uri="{BB962C8B-B14F-4D97-AF65-F5344CB8AC3E}">
        <p14:creationId xmlns:p14="http://schemas.microsoft.com/office/powerpoint/2010/main" val="1995241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D2DE7D-621C-43E8-A7B8-692DB81D4DB9}" type="datetimeFigureOut">
              <a:rPr lang="en-US" smtClean="0"/>
              <a:t>9/19/2016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B782F0-D792-4228-8E17-BC369C0701DF}" type="slidenum">
              <a:rPr lang="en-US" smtClean="0"/>
              <a:t>‹#›</a:t>
            </a:fld>
            <a:endParaRPr lang="en-US"/>
          </a:p>
        </p:txBody>
      </p:sp>
    </p:spTree>
    <p:extLst>
      <p:ext uri="{BB962C8B-B14F-4D97-AF65-F5344CB8AC3E}">
        <p14:creationId xmlns:p14="http://schemas.microsoft.com/office/powerpoint/2010/main" val="1684795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D2DE7D-621C-43E8-A7B8-692DB81D4DB9}" type="datetimeFigureOut">
              <a:rPr lang="en-US" smtClean="0"/>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B782F0-D792-4228-8E17-BC369C0701DF}" type="slidenum">
              <a:rPr lang="en-US" smtClean="0"/>
              <a:t>‹#›</a:t>
            </a:fld>
            <a:endParaRPr lang="en-US"/>
          </a:p>
        </p:txBody>
      </p:sp>
    </p:spTree>
    <p:extLst>
      <p:ext uri="{BB962C8B-B14F-4D97-AF65-F5344CB8AC3E}">
        <p14:creationId xmlns:p14="http://schemas.microsoft.com/office/powerpoint/2010/main" val="3024740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D2DE7D-621C-43E8-A7B8-692DB81D4DB9}" type="datetimeFigureOut">
              <a:rPr lang="en-US" smtClean="0"/>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B782F0-D792-4228-8E17-BC369C0701DF}" type="slidenum">
              <a:rPr lang="en-US" smtClean="0"/>
              <a:t>‹#›</a:t>
            </a:fld>
            <a:endParaRPr lang="en-US"/>
          </a:p>
        </p:txBody>
      </p:sp>
    </p:spTree>
    <p:extLst>
      <p:ext uri="{BB962C8B-B14F-4D97-AF65-F5344CB8AC3E}">
        <p14:creationId xmlns:p14="http://schemas.microsoft.com/office/powerpoint/2010/main" val="4092000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D2DE7D-621C-43E8-A7B8-692DB81D4DB9}" type="datetimeFigureOut">
              <a:rPr lang="en-US" smtClean="0"/>
              <a:t>9/19/2016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B782F0-D792-4228-8E17-BC369C0701DF}" type="slidenum">
              <a:rPr lang="en-US" smtClean="0"/>
              <a:t>‹#›</a:t>
            </a:fld>
            <a:endParaRPr lang="en-US"/>
          </a:p>
        </p:txBody>
      </p:sp>
    </p:spTree>
    <p:extLst>
      <p:ext uri="{BB962C8B-B14F-4D97-AF65-F5344CB8AC3E}">
        <p14:creationId xmlns:p14="http://schemas.microsoft.com/office/powerpoint/2010/main" val="12827541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9.jpeg"/><Relationship Id="rId3" Type="http://schemas.openxmlformats.org/officeDocument/2006/relationships/notesSlide" Target="../notesSlides/notesSlide1.xml"/><Relationship Id="rId7" Type="http://schemas.openxmlformats.org/officeDocument/2006/relationships/image" Target="../media/image4.png"/><Relationship Id="rId12" Type="http://schemas.openxmlformats.org/officeDocument/2006/relationships/image" Target="../media/image8.jpeg"/><Relationship Id="rId2" Type="http://schemas.openxmlformats.org/officeDocument/2006/relationships/slideLayout" Target="../slideLayouts/slideLayout7.xml"/><Relationship Id="rId16" Type="http://schemas.openxmlformats.org/officeDocument/2006/relationships/image" Target="../media/image12.png"/><Relationship Id="rId1" Type="http://schemas.openxmlformats.org/officeDocument/2006/relationships/tags" Target="../tags/tag1.xml"/><Relationship Id="rId6" Type="http://schemas.openxmlformats.org/officeDocument/2006/relationships/image" Target="../media/image3.png"/><Relationship Id="rId11" Type="http://schemas.openxmlformats.org/officeDocument/2006/relationships/image" Target="../media/image7.jpeg"/><Relationship Id="rId5" Type="http://schemas.openxmlformats.org/officeDocument/2006/relationships/image" Target="../media/image2.png"/><Relationship Id="rId15" Type="http://schemas.openxmlformats.org/officeDocument/2006/relationships/image" Target="../media/image11.png"/><Relationship Id="rId10" Type="http://schemas.openxmlformats.org/officeDocument/2006/relationships/hyperlink" Target="http://images.google.com/imgres?imgurl=http://upwardbound.wcc.hawaii.edu/bransen_and_roslyn.JPG&amp;imgrefurl=http://upwardbound.wcc.hawaii.edu/Medeiros3.htm&amp;h=640&amp;w=480&amp;sz=33&amp;hl=en&amp;start=7&amp;tbnid=ZK2XqH1uR8TKrM:&amp;tbnh=137&amp;tbnw=103&amp;prev=/images?q=clumsy&amp;svnum=10&amp;hl=en&amp;lr=" TargetMode="External"/><Relationship Id="rId4" Type="http://schemas.openxmlformats.org/officeDocument/2006/relationships/image" Target="../media/image1.png"/><Relationship Id="rId9" Type="http://schemas.openxmlformats.org/officeDocument/2006/relationships/image" Target="../media/image6.jpeg"/><Relationship Id="rId14" Type="http://schemas.openxmlformats.org/officeDocument/2006/relationships/image" Target="../media/image10.jpeg"/></Relationships>
</file>

<file path=ppt/slides/_rels/slide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notesSlide" Target="../notesSlides/notesSlide2.xml"/><Relationship Id="rId7" Type="http://schemas.openxmlformats.org/officeDocument/2006/relationships/hyperlink" Target="http://images.google.com/imgres?imgurl=http://upwardbound.wcc.hawaii.edu/bransen_and_roslyn.JPG&amp;imgrefurl=http://upwardbound.wcc.hawaii.edu/Medeiros3.htm&amp;h=640&amp;w=480&amp;sz=33&amp;hl=en&amp;start=7&amp;tbnid=ZK2XqH1uR8TKrM:&amp;tbnh=137&amp;tbnw=103&amp;prev=/images?q=clumsy&amp;svnum=10&amp;hl=en&amp;lr=" TargetMode="External"/><Relationship Id="rId2" Type="http://schemas.openxmlformats.org/officeDocument/2006/relationships/slideLayout" Target="../slideLayouts/slideLayout7.xml"/><Relationship Id="rId1" Type="http://schemas.openxmlformats.org/officeDocument/2006/relationships/tags" Target="../tags/tag2.xml"/><Relationship Id="rId6" Type="http://schemas.openxmlformats.org/officeDocument/2006/relationships/image" Target="../media/image6.jpeg"/><Relationship Id="rId11" Type="http://schemas.openxmlformats.org/officeDocument/2006/relationships/image" Target="../media/image10.jpeg"/><Relationship Id="rId5" Type="http://schemas.openxmlformats.org/officeDocument/2006/relationships/image" Target="../media/image5.jpeg"/><Relationship Id="rId10" Type="http://schemas.openxmlformats.org/officeDocument/2006/relationships/image" Target="../media/image9.jpeg"/><Relationship Id="rId4" Type="http://schemas.openxmlformats.org/officeDocument/2006/relationships/image" Target="../media/image4.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91" name="Picture 51"/>
          <p:cNvPicPr>
            <a:picLocks noChangeAspect="1" noChangeArrowheads="1"/>
          </p:cNvPicPr>
          <p:nvPr/>
        </p:nvPicPr>
        <p:blipFill>
          <a:blip r:embed="rId4" cstate="print"/>
          <a:srcRect/>
          <a:stretch>
            <a:fillRect/>
          </a:stretch>
        </p:blipFill>
        <p:spPr bwMode="auto">
          <a:xfrm>
            <a:off x="2765425" y="2244726"/>
            <a:ext cx="1822450" cy="2036763"/>
          </a:xfrm>
          <a:prstGeom prst="rect">
            <a:avLst/>
          </a:prstGeom>
          <a:solidFill>
            <a:schemeClr val="tx1">
              <a:lumMod val="50000"/>
              <a:lumOff val="50000"/>
              <a:alpha val="45000"/>
            </a:schemeClr>
          </a:solidFill>
          <a:ln w="9525">
            <a:noFill/>
            <a:miter lim="800000"/>
            <a:headEnd/>
            <a:tailEnd/>
          </a:ln>
          <a:effectLst/>
        </p:spPr>
      </p:pic>
      <p:pic>
        <p:nvPicPr>
          <p:cNvPr id="1027" name="Picture 3"/>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4495801" y="1159670"/>
            <a:ext cx="1908175" cy="2036763"/>
          </a:xfrm>
          <a:prstGeom prst="rect">
            <a:avLst/>
          </a:prstGeom>
          <a:solidFill>
            <a:schemeClr val="tx1">
              <a:lumMod val="50000"/>
              <a:lumOff val="50000"/>
              <a:alpha val="74000"/>
            </a:schemeClr>
          </a:solidFill>
          <a:ln>
            <a:noFill/>
          </a:ln>
          <a:effectLst/>
        </p:spPr>
      </p:pic>
      <p:pic>
        <p:nvPicPr>
          <p:cNvPr id="1026" name="Picture 2"/>
          <p:cNvPicPr>
            <a:picLocks noChangeAspect="1" noChangeArrowheads="1"/>
          </p:cNvPicPr>
          <p:nvPr/>
        </p:nvPicPr>
        <p:blipFill>
          <a:blip r:embed="rId6" cstate="email">
            <a:extLst>
              <a:ext uri="{28A0092B-C50C-407E-A947-70E740481C1C}">
                <a14:useLocalDpi xmlns:a14="http://schemas.microsoft.com/office/drawing/2010/main" val="0"/>
              </a:ext>
            </a:extLst>
          </a:blip>
          <a:srcRect/>
          <a:stretch>
            <a:fillRect/>
          </a:stretch>
        </p:blipFill>
        <p:spPr bwMode="auto">
          <a:xfrm>
            <a:off x="2765426" y="2181226"/>
            <a:ext cx="1908175" cy="2036763"/>
          </a:xfrm>
          <a:prstGeom prst="rect">
            <a:avLst/>
          </a:prstGeom>
          <a:solidFill>
            <a:schemeClr val="tx1">
              <a:lumMod val="50000"/>
              <a:lumOff val="50000"/>
              <a:alpha val="74000"/>
            </a:schemeClr>
          </a:solidFill>
          <a:ln>
            <a:noFill/>
          </a:ln>
          <a:effectLst/>
        </p:spPr>
      </p:pic>
      <p:pic>
        <p:nvPicPr>
          <p:cNvPr id="40962" name="Picture 2"/>
          <p:cNvPicPr>
            <a:picLocks noChangeAspect="1" noChangeArrowheads="1"/>
          </p:cNvPicPr>
          <p:nvPr/>
        </p:nvPicPr>
        <p:blipFill>
          <a:blip r:embed="rId7" cstate="print"/>
          <a:srcRect/>
          <a:stretch>
            <a:fillRect/>
          </a:stretch>
        </p:blipFill>
        <p:spPr bwMode="auto">
          <a:xfrm>
            <a:off x="2892425" y="1143000"/>
            <a:ext cx="6407150" cy="4572000"/>
          </a:xfrm>
          <a:prstGeom prst="rect">
            <a:avLst/>
          </a:prstGeom>
          <a:noFill/>
          <a:ln w="9525">
            <a:noFill/>
            <a:miter lim="800000"/>
            <a:headEnd/>
            <a:tailEnd/>
          </a:ln>
        </p:spPr>
      </p:pic>
      <p:grpSp>
        <p:nvGrpSpPr>
          <p:cNvPr id="2" name="Group 8"/>
          <p:cNvGrpSpPr>
            <a:grpSpLocks/>
          </p:cNvGrpSpPr>
          <p:nvPr/>
        </p:nvGrpSpPr>
        <p:grpSpPr bwMode="auto">
          <a:xfrm>
            <a:off x="2895600" y="2286000"/>
            <a:ext cx="1752600" cy="1981200"/>
            <a:chOff x="1371600" y="2286000"/>
            <a:chExt cx="1752600" cy="1981200"/>
          </a:xfrm>
        </p:grpSpPr>
        <p:sp>
          <p:nvSpPr>
            <p:cNvPr id="21" name="Explosion 2 20"/>
            <p:cNvSpPr/>
            <p:nvPr/>
          </p:nvSpPr>
          <p:spPr>
            <a:xfrm>
              <a:off x="1371600" y="2286000"/>
              <a:ext cx="1752600" cy="1981200"/>
            </a:xfrm>
            <a:prstGeom prst="irregularSeal2">
              <a:avLst/>
            </a:prstGeom>
            <a:solidFill>
              <a:srgbClr val="FF0000">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41012" name="TextBox 11"/>
            <p:cNvSpPr txBox="1">
              <a:spLocks noChangeArrowheads="1"/>
            </p:cNvSpPr>
            <p:nvPr/>
          </p:nvSpPr>
          <p:spPr bwMode="auto">
            <a:xfrm>
              <a:off x="1600200" y="2895600"/>
              <a:ext cx="1371600" cy="646113"/>
            </a:xfrm>
            <a:prstGeom prst="rect">
              <a:avLst/>
            </a:prstGeom>
            <a:noFill/>
            <a:ln w="9525">
              <a:noFill/>
              <a:miter lim="800000"/>
              <a:headEnd/>
              <a:tailEnd/>
            </a:ln>
          </p:spPr>
          <p:txBody>
            <a:bodyPr>
              <a:spAutoFit/>
            </a:bodyPr>
            <a:lstStyle/>
            <a:p>
              <a:r>
                <a:rPr lang="en-US" b="1">
                  <a:solidFill>
                    <a:srgbClr val="FFFFFF"/>
                  </a:solidFill>
                  <a:latin typeface="Corbel" pitchFamily="34" charset="0"/>
                </a:rPr>
                <a:t>Inhibitions/Judgment</a:t>
              </a:r>
            </a:p>
          </p:txBody>
        </p:sp>
        <p:sp>
          <p:nvSpPr>
            <p:cNvPr id="41013" name="TextBox 5"/>
            <p:cNvSpPr txBox="1">
              <a:spLocks noChangeArrowheads="1"/>
            </p:cNvSpPr>
            <p:nvPr/>
          </p:nvSpPr>
          <p:spPr bwMode="auto">
            <a:xfrm>
              <a:off x="1600200" y="3429000"/>
              <a:ext cx="1031180" cy="276999"/>
            </a:xfrm>
            <a:prstGeom prst="rect">
              <a:avLst/>
            </a:prstGeom>
            <a:noFill/>
            <a:ln w="9525">
              <a:noFill/>
              <a:miter lim="800000"/>
              <a:headEnd/>
              <a:tailEnd/>
            </a:ln>
          </p:spPr>
          <p:txBody>
            <a:bodyPr wrap="none">
              <a:spAutoFit/>
            </a:bodyPr>
            <a:lstStyle/>
            <a:p>
              <a:r>
                <a:rPr lang="en-US" sz="1200" b="1">
                  <a:solidFill>
                    <a:srgbClr val="000000"/>
                  </a:solidFill>
                </a:rPr>
                <a:t>Starts .01-.03</a:t>
              </a:r>
            </a:p>
          </p:txBody>
        </p:sp>
      </p:grpSp>
      <p:grpSp>
        <p:nvGrpSpPr>
          <p:cNvPr id="3" name="Group 43"/>
          <p:cNvGrpSpPr>
            <a:grpSpLocks/>
          </p:cNvGrpSpPr>
          <p:nvPr/>
        </p:nvGrpSpPr>
        <p:grpSpPr bwMode="auto">
          <a:xfrm>
            <a:off x="4114800" y="1254125"/>
            <a:ext cx="2133600" cy="1676400"/>
            <a:chOff x="2819400" y="1371600"/>
            <a:chExt cx="2133600" cy="1676400"/>
          </a:xfrm>
        </p:grpSpPr>
        <p:sp>
          <p:nvSpPr>
            <p:cNvPr id="22" name="Explosion 2 21"/>
            <p:cNvSpPr/>
            <p:nvPr/>
          </p:nvSpPr>
          <p:spPr>
            <a:xfrm>
              <a:off x="3048000" y="1371600"/>
              <a:ext cx="1828800" cy="1676400"/>
            </a:xfrm>
            <a:prstGeom prst="irregularSeal2">
              <a:avLst/>
            </a:prstGeom>
            <a:solidFill>
              <a:srgbClr val="FF0000">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41009" name="TextBox 12"/>
            <p:cNvSpPr txBox="1">
              <a:spLocks noChangeArrowheads="1"/>
            </p:cNvSpPr>
            <p:nvPr/>
          </p:nvSpPr>
          <p:spPr bwMode="auto">
            <a:xfrm>
              <a:off x="2819400" y="1828800"/>
              <a:ext cx="2133600" cy="646331"/>
            </a:xfrm>
            <a:prstGeom prst="rect">
              <a:avLst/>
            </a:prstGeom>
            <a:noFill/>
            <a:ln w="9525">
              <a:noFill/>
              <a:miter lim="800000"/>
              <a:headEnd/>
              <a:tailEnd/>
            </a:ln>
          </p:spPr>
          <p:txBody>
            <a:bodyPr>
              <a:spAutoFit/>
            </a:bodyPr>
            <a:lstStyle/>
            <a:p>
              <a:pPr algn="ctr"/>
              <a:r>
                <a:rPr lang="en-US" b="1">
                  <a:solidFill>
                    <a:srgbClr val="FFFFFF"/>
                  </a:solidFill>
                  <a:latin typeface="Corbel" pitchFamily="34" charset="0"/>
                </a:rPr>
                <a:t>Social </a:t>
              </a:r>
            </a:p>
            <a:p>
              <a:pPr algn="ctr"/>
              <a:r>
                <a:rPr lang="en-US" b="1">
                  <a:solidFill>
                    <a:srgbClr val="FFFFFF"/>
                  </a:solidFill>
                  <a:latin typeface="Corbel" pitchFamily="34" charset="0"/>
                </a:rPr>
                <a:t>Intelligence</a:t>
              </a:r>
            </a:p>
          </p:txBody>
        </p:sp>
        <p:sp>
          <p:nvSpPr>
            <p:cNvPr id="41010" name="Rectangle 23"/>
            <p:cNvSpPr>
              <a:spLocks noChangeArrowheads="1"/>
            </p:cNvSpPr>
            <p:nvPr/>
          </p:nvSpPr>
          <p:spPr bwMode="auto">
            <a:xfrm>
              <a:off x="3276600" y="2362200"/>
              <a:ext cx="1031180" cy="276999"/>
            </a:xfrm>
            <a:prstGeom prst="rect">
              <a:avLst/>
            </a:prstGeom>
            <a:noFill/>
            <a:ln w="9525">
              <a:noFill/>
              <a:miter lim="800000"/>
              <a:headEnd/>
              <a:tailEnd/>
            </a:ln>
          </p:spPr>
          <p:txBody>
            <a:bodyPr wrap="none">
              <a:spAutoFit/>
            </a:bodyPr>
            <a:lstStyle/>
            <a:p>
              <a:r>
                <a:rPr lang="en-US" sz="1200" b="1">
                  <a:solidFill>
                    <a:srgbClr val="000000"/>
                  </a:solidFill>
                </a:rPr>
                <a:t>Starts .03-.06</a:t>
              </a:r>
            </a:p>
          </p:txBody>
        </p:sp>
      </p:grpSp>
      <p:grpSp>
        <p:nvGrpSpPr>
          <p:cNvPr id="5" name="Group 44"/>
          <p:cNvGrpSpPr>
            <a:grpSpLocks/>
          </p:cNvGrpSpPr>
          <p:nvPr/>
        </p:nvGrpSpPr>
        <p:grpSpPr bwMode="auto">
          <a:xfrm>
            <a:off x="5791200" y="1447800"/>
            <a:ext cx="2133600" cy="1524000"/>
            <a:chOff x="4419600" y="1295400"/>
            <a:chExt cx="2133600" cy="1524000"/>
          </a:xfrm>
        </p:grpSpPr>
        <p:sp>
          <p:nvSpPr>
            <p:cNvPr id="23" name="Explosion 2 22"/>
            <p:cNvSpPr/>
            <p:nvPr/>
          </p:nvSpPr>
          <p:spPr>
            <a:xfrm>
              <a:off x="4589463" y="1295400"/>
              <a:ext cx="1963737" cy="1524000"/>
            </a:xfrm>
            <a:prstGeom prst="irregularSeal2">
              <a:avLst/>
            </a:prstGeom>
            <a:solidFill>
              <a:srgbClr val="FF0000">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41006" name="TextBox 13"/>
            <p:cNvSpPr txBox="1">
              <a:spLocks noChangeArrowheads="1"/>
            </p:cNvSpPr>
            <p:nvPr/>
          </p:nvSpPr>
          <p:spPr bwMode="auto">
            <a:xfrm>
              <a:off x="4419600" y="1752600"/>
              <a:ext cx="2133600" cy="646331"/>
            </a:xfrm>
            <a:prstGeom prst="rect">
              <a:avLst/>
            </a:prstGeom>
            <a:noFill/>
            <a:ln w="9525">
              <a:noFill/>
              <a:miter lim="800000"/>
              <a:headEnd/>
              <a:tailEnd/>
            </a:ln>
          </p:spPr>
          <p:txBody>
            <a:bodyPr>
              <a:spAutoFit/>
            </a:bodyPr>
            <a:lstStyle/>
            <a:p>
              <a:pPr algn="ctr"/>
              <a:r>
                <a:rPr lang="en-US" b="1">
                  <a:solidFill>
                    <a:srgbClr val="FFFFFF"/>
                  </a:solidFill>
                  <a:latin typeface="Corbel" pitchFamily="34" charset="0"/>
                </a:rPr>
                <a:t>Motor</a:t>
              </a:r>
            </a:p>
            <a:p>
              <a:pPr algn="ctr"/>
              <a:r>
                <a:rPr lang="en-US" b="1">
                  <a:solidFill>
                    <a:srgbClr val="FFFFFF"/>
                  </a:solidFill>
                  <a:latin typeface="Corbel" pitchFamily="34" charset="0"/>
                </a:rPr>
                <a:t>coordination</a:t>
              </a:r>
            </a:p>
          </p:txBody>
        </p:sp>
        <p:sp>
          <p:nvSpPr>
            <p:cNvPr id="41007" name="Rectangle 25"/>
            <p:cNvSpPr>
              <a:spLocks noChangeArrowheads="1"/>
            </p:cNvSpPr>
            <p:nvPr/>
          </p:nvSpPr>
          <p:spPr bwMode="auto">
            <a:xfrm>
              <a:off x="4876800" y="2314575"/>
              <a:ext cx="1031180" cy="276999"/>
            </a:xfrm>
            <a:prstGeom prst="rect">
              <a:avLst/>
            </a:prstGeom>
            <a:noFill/>
            <a:ln w="9525">
              <a:noFill/>
              <a:miter lim="800000"/>
              <a:headEnd/>
              <a:tailEnd/>
            </a:ln>
          </p:spPr>
          <p:txBody>
            <a:bodyPr wrap="none">
              <a:spAutoFit/>
            </a:bodyPr>
            <a:lstStyle/>
            <a:p>
              <a:r>
                <a:rPr lang="en-US" sz="1200" b="1">
                  <a:solidFill>
                    <a:srgbClr val="000000"/>
                  </a:solidFill>
                </a:rPr>
                <a:t>Starts .08-.09</a:t>
              </a:r>
            </a:p>
          </p:txBody>
        </p:sp>
      </p:grpSp>
      <p:grpSp>
        <p:nvGrpSpPr>
          <p:cNvPr id="6" name="Group 45"/>
          <p:cNvGrpSpPr>
            <a:grpSpLocks/>
          </p:cNvGrpSpPr>
          <p:nvPr/>
        </p:nvGrpSpPr>
        <p:grpSpPr bwMode="auto">
          <a:xfrm>
            <a:off x="7239000" y="2057400"/>
            <a:ext cx="2286000" cy="1524000"/>
            <a:chOff x="6172200" y="1752600"/>
            <a:chExt cx="2286000" cy="1524000"/>
          </a:xfrm>
        </p:grpSpPr>
        <p:sp>
          <p:nvSpPr>
            <p:cNvPr id="24" name="Explosion 2 23"/>
            <p:cNvSpPr/>
            <p:nvPr/>
          </p:nvSpPr>
          <p:spPr>
            <a:xfrm>
              <a:off x="6324600" y="1752600"/>
              <a:ext cx="2133600" cy="1524000"/>
            </a:xfrm>
            <a:prstGeom prst="irregularSeal2">
              <a:avLst/>
            </a:prstGeom>
            <a:solidFill>
              <a:srgbClr val="FF0000">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41003" name="TextBox 12"/>
            <p:cNvSpPr txBox="1">
              <a:spLocks noChangeArrowheads="1"/>
            </p:cNvSpPr>
            <p:nvPr/>
          </p:nvSpPr>
          <p:spPr bwMode="auto">
            <a:xfrm>
              <a:off x="6172200" y="2133600"/>
              <a:ext cx="2133600" cy="646331"/>
            </a:xfrm>
            <a:prstGeom prst="rect">
              <a:avLst/>
            </a:prstGeom>
            <a:noFill/>
            <a:ln w="9525">
              <a:noFill/>
              <a:miter lim="800000"/>
              <a:headEnd/>
              <a:tailEnd/>
            </a:ln>
          </p:spPr>
          <p:txBody>
            <a:bodyPr>
              <a:spAutoFit/>
            </a:bodyPr>
            <a:lstStyle/>
            <a:p>
              <a:pPr algn="ctr"/>
              <a:r>
                <a:rPr lang="en-US" b="1">
                  <a:solidFill>
                    <a:srgbClr val="FFFFFF"/>
                  </a:solidFill>
                  <a:latin typeface="Corbel" pitchFamily="34" charset="0"/>
                </a:rPr>
                <a:t>Sensory </a:t>
              </a:r>
            </a:p>
            <a:p>
              <a:pPr algn="ctr"/>
              <a:r>
                <a:rPr lang="en-US" b="1">
                  <a:solidFill>
                    <a:srgbClr val="FFFFFF"/>
                  </a:solidFill>
                  <a:latin typeface="Corbel" pitchFamily="34" charset="0"/>
                </a:rPr>
                <a:t>Coherence</a:t>
              </a:r>
            </a:p>
          </p:txBody>
        </p:sp>
        <p:sp>
          <p:nvSpPr>
            <p:cNvPr id="41004" name="Rectangle 26"/>
            <p:cNvSpPr>
              <a:spLocks noChangeArrowheads="1"/>
            </p:cNvSpPr>
            <p:nvPr/>
          </p:nvSpPr>
          <p:spPr bwMode="auto">
            <a:xfrm>
              <a:off x="6632575" y="2695575"/>
              <a:ext cx="1031180" cy="276999"/>
            </a:xfrm>
            <a:prstGeom prst="rect">
              <a:avLst/>
            </a:prstGeom>
            <a:noFill/>
            <a:ln w="9525">
              <a:noFill/>
              <a:miter lim="800000"/>
              <a:headEnd/>
              <a:tailEnd/>
            </a:ln>
          </p:spPr>
          <p:txBody>
            <a:bodyPr wrap="none">
              <a:spAutoFit/>
            </a:bodyPr>
            <a:lstStyle/>
            <a:p>
              <a:r>
                <a:rPr lang="en-US" sz="1200" b="1">
                  <a:solidFill>
                    <a:srgbClr val="000000"/>
                  </a:solidFill>
                </a:rPr>
                <a:t>Starts .14-.17</a:t>
              </a:r>
            </a:p>
          </p:txBody>
        </p:sp>
      </p:grpSp>
      <p:grpSp>
        <p:nvGrpSpPr>
          <p:cNvPr id="7" name="Group 2"/>
          <p:cNvGrpSpPr>
            <a:grpSpLocks/>
          </p:cNvGrpSpPr>
          <p:nvPr/>
        </p:nvGrpSpPr>
        <p:grpSpPr bwMode="auto">
          <a:xfrm>
            <a:off x="4953000" y="3276600"/>
            <a:ext cx="2401888" cy="1754188"/>
            <a:chOff x="3312319" y="2895600"/>
            <a:chExt cx="2402681" cy="1754188"/>
          </a:xfrm>
        </p:grpSpPr>
        <p:sp>
          <p:nvSpPr>
            <p:cNvPr id="25" name="Explosion 2 24"/>
            <p:cNvSpPr/>
            <p:nvPr/>
          </p:nvSpPr>
          <p:spPr>
            <a:xfrm>
              <a:off x="3312319" y="2895600"/>
              <a:ext cx="1792880" cy="1754188"/>
            </a:xfrm>
            <a:prstGeom prst="irregularSeal2">
              <a:avLst/>
            </a:prstGeom>
            <a:solidFill>
              <a:srgbClr val="FF0000">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41000" name="TextBox 15"/>
            <p:cNvSpPr txBox="1">
              <a:spLocks noChangeArrowheads="1"/>
            </p:cNvSpPr>
            <p:nvPr/>
          </p:nvSpPr>
          <p:spPr bwMode="auto">
            <a:xfrm>
              <a:off x="3581400" y="3429000"/>
              <a:ext cx="2133600" cy="646331"/>
            </a:xfrm>
            <a:prstGeom prst="rect">
              <a:avLst/>
            </a:prstGeom>
            <a:noFill/>
            <a:ln w="9525">
              <a:noFill/>
              <a:miter lim="800000"/>
              <a:headEnd/>
              <a:tailEnd/>
            </a:ln>
          </p:spPr>
          <p:txBody>
            <a:bodyPr>
              <a:spAutoFit/>
            </a:bodyPr>
            <a:lstStyle/>
            <a:p>
              <a:r>
                <a:rPr lang="en-US" b="1">
                  <a:solidFill>
                    <a:srgbClr val="FFFFFF"/>
                  </a:solidFill>
                  <a:latin typeface="Corbel" pitchFamily="34" charset="0"/>
                </a:rPr>
                <a:t>Memory </a:t>
              </a:r>
            </a:p>
            <a:p>
              <a:r>
                <a:rPr lang="en-US" b="1">
                  <a:solidFill>
                    <a:srgbClr val="FFFFFF"/>
                  </a:solidFill>
                  <a:latin typeface="Corbel" pitchFamily="34" charset="0"/>
                </a:rPr>
                <a:t>Creation</a:t>
              </a:r>
            </a:p>
          </p:txBody>
        </p:sp>
        <p:sp>
          <p:nvSpPr>
            <p:cNvPr id="41001" name="Rectangle 27"/>
            <p:cNvSpPr>
              <a:spLocks noChangeArrowheads="1"/>
            </p:cNvSpPr>
            <p:nvPr/>
          </p:nvSpPr>
          <p:spPr bwMode="auto">
            <a:xfrm>
              <a:off x="3733800" y="3962400"/>
              <a:ext cx="821458" cy="276999"/>
            </a:xfrm>
            <a:prstGeom prst="rect">
              <a:avLst/>
            </a:prstGeom>
            <a:noFill/>
            <a:ln w="9525">
              <a:noFill/>
              <a:miter lim="800000"/>
              <a:headEnd/>
              <a:tailEnd/>
            </a:ln>
          </p:spPr>
          <p:txBody>
            <a:bodyPr wrap="none">
              <a:spAutoFit/>
            </a:bodyPr>
            <a:lstStyle/>
            <a:p>
              <a:r>
                <a:rPr lang="en-US" sz="1200" b="1">
                  <a:solidFill>
                    <a:srgbClr val="000000"/>
                  </a:solidFill>
                </a:rPr>
                <a:t>Starts  .20</a:t>
              </a:r>
            </a:p>
          </p:txBody>
        </p:sp>
      </p:grpSp>
      <p:grpSp>
        <p:nvGrpSpPr>
          <p:cNvPr id="8" name="Group 46"/>
          <p:cNvGrpSpPr>
            <a:grpSpLocks/>
          </p:cNvGrpSpPr>
          <p:nvPr/>
        </p:nvGrpSpPr>
        <p:grpSpPr bwMode="auto">
          <a:xfrm>
            <a:off x="6858001" y="3808414"/>
            <a:ext cx="1908175" cy="1754187"/>
            <a:chOff x="5791200" y="3351212"/>
            <a:chExt cx="1908175" cy="1754188"/>
          </a:xfrm>
        </p:grpSpPr>
        <p:sp>
          <p:nvSpPr>
            <p:cNvPr id="31" name="Explosion 2 30"/>
            <p:cNvSpPr/>
            <p:nvPr/>
          </p:nvSpPr>
          <p:spPr bwMode="auto">
            <a:xfrm>
              <a:off x="5791200" y="3351212"/>
              <a:ext cx="1908175" cy="1754188"/>
            </a:xfrm>
            <a:prstGeom prst="irregularSeal2">
              <a:avLst/>
            </a:prstGeom>
            <a:solidFill>
              <a:srgbClr val="FF0000">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40997" name="TextBox 16"/>
            <p:cNvSpPr txBox="1">
              <a:spLocks noChangeArrowheads="1"/>
            </p:cNvSpPr>
            <p:nvPr/>
          </p:nvSpPr>
          <p:spPr bwMode="auto">
            <a:xfrm>
              <a:off x="5791200" y="3733800"/>
              <a:ext cx="1828800" cy="915988"/>
            </a:xfrm>
            <a:prstGeom prst="rect">
              <a:avLst/>
            </a:prstGeom>
            <a:noFill/>
            <a:ln w="9525">
              <a:noFill/>
              <a:miter lim="800000"/>
              <a:headEnd/>
              <a:tailEnd/>
            </a:ln>
          </p:spPr>
          <p:txBody>
            <a:bodyPr>
              <a:spAutoFit/>
            </a:bodyPr>
            <a:lstStyle/>
            <a:p>
              <a:pPr algn="ctr"/>
              <a:r>
                <a:rPr lang="en-US" b="1">
                  <a:solidFill>
                    <a:srgbClr val="FFFFFF"/>
                  </a:solidFill>
                  <a:latin typeface="Corbel" pitchFamily="34" charset="0"/>
                </a:rPr>
                <a:t>Balance, </a:t>
              </a:r>
            </a:p>
            <a:p>
              <a:pPr algn="ctr"/>
              <a:r>
                <a:rPr lang="en-US" b="1">
                  <a:solidFill>
                    <a:srgbClr val="FFFFFF"/>
                  </a:solidFill>
                  <a:latin typeface="Corbel" pitchFamily="34" charset="0"/>
                </a:rPr>
                <a:t>breathing, heartbeat</a:t>
              </a:r>
            </a:p>
          </p:txBody>
        </p:sp>
        <p:sp>
          <p:nvSpPr>
            <p:cNvPr id="40998" name="Rectangle 28"/>
            <p:cNvSpPr>
              <a:spLocks noChangeArrowheads="1"/>
            </p:cNvSpPr>
            <p:nvPr/>
          </p:nvSpPr>
          <p:spPr bwMode="auto">
            <a:xfrm>
              <a:off x="6019800" y="4495800"/>
              <a:ext cx="1143000" cy="276225"/>
            </a:xfrm>
            <a:prstGeom prst="rect">
              <a:avLst/>
            </a:prstGeom>
            <a:noFill/>
            <a:ln w="9525">
              <a:noFill/>
              <a:miter lim="800000"/>
              <a:headEnd/>
              <a:tailEnd/>
            </a:ln>
          </p:spPr>
          <p:txBody>
            <a:bodyPr>
              <a:spAutoFit/>
            </a:bodyPr>
            <a:lstStyle/>
            <a:p>
              <a:r>
                <a:rPr lang="en-US" sz="1200" b="1">
                  <a:solidFill>
                    <a:srgbClr val="000000"/>
                  </a:solidFill>
                </a:rPr>
                <a:t>Starts .30 </a:t>
              </a:r>
            </a:p>
          </p:txBody>
        </p:sp>
      </p:grpSp>
      <p:sp>
        <p:nvSpPr>
          <p:cNvPr id="48" name="Title 3"/>
          <p:cNvSpPr txBox="1">
            <a:spLocks/>
          </p:cNvSpPr>
          <p:nvPr/>
        </p:nvSpPr>
        <p:spPr>
          <a:xfrm>
            <a:off x="1485344" y="3850482"/>
            <a:ext cx="2169081" cy="914400"/>
          </a:xfrm>
          <a:prstGeom prst="rect">
            <a:avLst/>
          </a:prstGeom>
        </p:spPr>
        <p:txBody>
          <a:bodyPr anchor="b">
            <a:noAutofit/>
          </a:bodyPr>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alibri" pitchFamily="34" charset="0"/>
              </a:defRPr>
            </a:lvl2pPr>
            <a:lvl3pPr algn="l" rtl="0" eaLnBrk="0" fontAlgn="base" hangingPunct="0">
              <a:spcBef>
                <a:spcPct val="0"/>
              </a:spcBef>
              <a:spcAft>
                <a:spcPct val="0"/>
              </a:spcAft>
              <a:defRPr sz="3000">
                <a:solidFill>
                  <a:schemeClr val="tx2"/>
                </a:solidFill>
                <a:latin typeface="Calibri" pitchFamily="34" charset="0"/>
              </a:defRPr>
            </a:lvl3pPr>
            <a:lvl4pPr algn="l" rtl="0" eaLnBrk="0" fontAlgn="base" hangingPunct="0">
              <a:spcBef>
                <a:spcPct val="0"/>
              </a:spcBef>
              <a:spcAft>
                <a:spcPct val="0"/>
              </a:spcAft>
              <a:defRPr sz="3000">
                <a:solidFill>
                  <a:schemeClr val="tx2"/>
                </a:solidFill>
                <a:latin typeface="Calibri" pitchFamily="34" charset="0"/>
              </a:defRPr>
            </a:lvl4pPr>
            <a:lvl5pPr algn="l" rtl="0" eaLnBrk="0" fontAlgn="base" hangingPunct="0">
              <a:spcBef>
                <a:spcPct val="0"/>
              </a:spcBef>
              <a:spcAft>
                <a:spcPct val="0"/>
              </a:spcAft>
              <a:defRPr sz="3000">
                <a:solidFill>
                  <a:schemeClr val="tx2"/>
                </a:solidFill>
                <a:latin typeface="Calibri" pitchFamily="34" charset="0"/>
              </a:defRPr>
            </a:lvl5pPr>
            <a:lvl6pPr marL="457200" algn="l" rtl="0" fontAlgn="base">
              <a:spcBef>
                <a:spcPct val="0"/>
              </a:spcBef>
              <a:spcAft>
                <a:spcPct val="0"/>
              </a:spcAft>
              <a:defRPr sz="3000">
                <a:solidFill>
                  <a:schemeClr val="tx2"/>
                </a:solidFill>
                <a:latin typeface="Calibri" pitchFamily="34" charset="0"/>
              </a:defRPr>
            </a:lvl6pPr>
            <a:lvl7pPr marL="914400" algn="l" rtl="0" fontAlgn="base">
              <a:spcBef>
                <a:spcPct val="0"/>
              </a:spcBef>
              <a:spcAft>
                <a:spcPct val="0"/>
              </a:spcAft>
              <a:defRPr sz="3000">
                <a:solidFill>
                  <a:schemeClr val="tx2"/>
                </a:solidFill>
                <a:latin typeface="Calibri" pitchFamily="34" charset="0"/>
              </a:defRPr>
            </a:lvl7pPr>
            <a:lvl8pPr marL="1371600" algn="l" rtl="0" fontAlgn="base">
              <a:spcBef>
                <a:spcPct val="0"/>
              </a:spcBef>
              <a:spcAft>
                <a:spcPct val="0"/>
              </a:spcAft>
              <a:defRPr sz="3000">
                <a:solidFill>
                  <a:schemeClr val="tx2"/>
                </a:solidFill>
                <a:latin typeface="Calibri" pitchFamily="34" charset="0"/>
              </a:defRPr>
            </a:lvl8pPr>
            <a:lvl9pPr marL="1828800" algn="l" rtl="0" fontAlgn="base">
              <a:spcBef>
                <a:spcPct val="0"/>
              </a:spcBef>
              <a:spcAft>
                <a:spcPct val="0"/>
              </a:spcAft>
              <a:defRPr sz="3000">
                <a:solidFill>
                  <a:schemeClr val="tx2"/>
                </a:solidFill>
                <a:latin typeface="Calibri" pitchFamily="34" charset="0"/>
              </a:defRPr>
            </a:lvl9pPr>
          </a:lstStyle>
          <a:p>
            <a:pPr eaLnBrk="1" fontAlgn="auto" hangingPunct="1">
              <a:spcAft>
                <a:spcPts val="0"/>
              </a:spcAft>
              <a:defRPr/>
            </a:pPr>
            <a:r>
              <a:rPr lang="en-US" sz="2000" b="1" dirty="0">
                <a:solidFill>
                  <a:schemeClr val="tx1"/>
                </a:solidFill>
              </a:rPr>
              <a:t>Stage 1: </a:t>
            </a:r>
          </a:p>
          <a:p>
            <a:pPr eaLnBrk="1" fontAlgn="auto" hangingPunct="1">
              <a:spcAft>
                <a:spcPts val="0"/>
              </a:spcAft>
              <a:defRPr/>
            </a:pPr>
            <a:r>
              <a:rPr lang="en-US" sz="2000" b="1" dirty="0">
                <a:solidFill>
                  <a:schemeClr val="tx1"/>
                </a:solidFill>
              </a:rPr>
              <a:t>Relaxed/</a:t>
            </a:r>
            <a:br>
              <a:rPr lang="en-US" sz="2000" b="1" dirty="0">
                <a:solidFill>
                  <a:schemeClr val="tx1"/>
                </a:solidFill>
              </a:rPr>
            </a:br>
            <a:r>
              <a:rPr lang="en-US" sz="2000" b="1" dirty="0">
                <a:solidFill>
                  <a:schemeClr val="tx1"/>
                </a:solidFill>
              </a:rPr>
              <a:t>Euphoria</a:t>
            </a:r>
            <a:endParaRPr lang="en-US" sz="2000" b="1" dirty="0">
              <a:solidFill>
                <a:schemeClr val="tx1"/>
              </a:solidFill>
            </a:endParaRPr>
          </a:p>
        </p:txBody>
      </p:sp>
      <p:cxnSp>
        <p:nvCxnSpPr>
          <p:cNvPr id="50" name="Straight Arrow Connector 49"/>
          <p:cNvCxnSpPr/>
          <p:nvPr/>
        </p:nvCxnSpPr>
        <p:spPr>
          <a:xfrm flipV="1">
            <a:off x="2514600" y="3795714"/>
            <a:ext cx="762000" cy="242887"/>
          </a:xfrm>
          <a:prstGeom prst="straightConnector1">
            <a:avLst/>
          </a:prstGeom>
          <a:ln w="50800">
            <a:solidFill>
              <a:srgbClr val="0000FF"/>
            </a:solidFill>
            <a:tailEnd type="stealth" w="lg" len="lg"/>
          </a:ln>
        </p:spPr>
        <p:style>
          <a:lnRef idx="1">
            <a:schemeClr val="accent1"/>
          </a:lnRef>
          <a:fillRef idx="0">
            <a:schemeClr val="accent1"/>
          </a:fillRef>
          <a:effectRef idx="0">
            <a:schemeClr val="accent1"/>
          </a:effectRef>
          <a:fontRef idx="minor">
            <a:schemeClr val="tx1"/>
          </a:fontRef>
        </p:style>
      </p:cxnSp>
      <p:sp>
        <p:nvSpPr>
          <p:cNvPr id="51" name="Title 3"/>
          <p:cNvSpPr txBox="1">
            <a:spLocks/>
          </p:cNvSpPr>
          <p:nvPr/>
        </p:nvSpPr>
        <p:spPr>
          <a:xfrm>
            <a:off x="1831974" y="111125"/>
            <a:ext cx="1800226" cy="609600"/>
          </a:xfrm>
          <a:prstGeom prst="rect">
            <a:avLst/>
          </a:prstGeom>
        </p:spPr>
        <p:txBody>
          <a:bodyPr anchor="b"/>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alibri" pitchFamily="34" charset="0"/>
              </a:defRPr>
            </a:lvl2pPr>
            <a:lvl3pPr algn="l" rtl="0" eaLnBrk="0" fontAlgn="base" hangingPunct="0">
              <a:spcBef>
                <a:spcPct val="0"/>
              </a:spcBef>
              <a:spcAft>
                <a:spcPct val="0"/>
              </a:spcAft>
              <a:defRPr sz="3000">
                <a:solidFill>
                  <a:schemeClr val="tx2"/>
                </a:solidFill>
                <a:latin typeface="Calibri" pitchFamily="34" charset="0"/>
              </a:defRPr>
            </a:lvl3pPr>
            <a:lvl4pPr algn="l" rtl="0" eaLnBrk="0" fontAlgn="base" hangingPunct="0">
              <a:spcBef>
                <a:spcPct val="0"/>
              </a:spcBef>
              <a:spcAft>
                <a:spcPct val="0"/>
              </a:spcAft>
              <a:defRPr sz="3000">
                <a:solidFill>
                  <a:schemeClr val="tx2"/>
                </a:solidFill>
                <a:latin typeface="Calibri" pitchFamily="34" charset="0"/>
              </a:defRPr>
            </a:lvl4pPr>
            <a:lvl5pPr algn="l" rtl="0" eaLnBrk="0" fontAlgn="base" hangingPunct="0">
              <a:spcBef>
                <a:spcPct val="0"/>
              </a:spcBef>
              <a:spcAft>
                <a:spcPct val="0"/>
              </a:spcAft>
              <a:defRPr sz="3000">
                <a:solidFill>
                  <a:schemeClr val="tx2"/>
                </a:solidFill>
                <a:latin typeface="Calibri" pitchFamily="34" charset="0"/>
              </a:defRPr>
            </a:lvl5pPr>
            <a:lvl6pPr marL="457200" algn="l" rtl="0" fontAlgn="base">
              <a:spcBef>
                <a:spcPct val="0"/>
              </a:spcBef>
              <a:spcAft>
                <a:spcPct val="0"/>
              </a:spcAft>
              <a:defRPr sz="3000">
                <a:solidFill>
                  <a:schemeClr val="tx2"/>
                </a:solidFill>
                <a:latin typeface="Calibri" pitchFamily="34" charset="0"/>
              </a:defRPr>
            </a:lvl6pPr>
            <a:lvl7pPr marL="914400" algn="l" rtl="0" fontAlgn="base">
              <a:spcBef>
                <a:spcPct val="0"/>
              </a:spcBef>
              <a:spcAft>
                <a:spcPct val="0"/>
              </a:spcAft>
              <a:defRPr sz="3000">
                <a:solidFill>
                  <a:schemeClr val="tx2"/>
                </a:solidFill>
                <a:latin typeface="Calibri" pitchFamily="34" charset="0"/>
              </a:defRPr>
            </a:lvl7pPr>
            <a:lvl8pPr marL="1371600" algn="l" rtl="0" fontAlgn="base">
              <a:spcBef>
                <a:spcPct val="0"/>
              </a:spcBef>
              <a:spcAft>
                <a:spcPct val="0"/>
              </a:spcAft>
              <a:defRPr sz="3000">
                <a:solidFill>
                  <a:schemeClr val="tx2"/>
                </a:solidFill>
                <a:latin typeface="Calibri" pitchFamily="34" charset="0"/>
              </a:defRPr>
            </a:lvl8pPr>
            <a:lvl9pPr marL="1828800" algn="l" rtl="0" fontAlgn="base">
              <a:spcBef>
                <a:spcPct val="0"/>
              </a:spcBef>
              <a:spcAft>
                <a:spcPct val="0"/>
              </a:spcAft>
              <a:defRPr sz="3000">
                <a:solidFill>
                  <a:schemeClr val="tx2"/>
                </a:solidFill>
                <a:latin typeface="Calibri" pitchFamily="34" charset="0"/>
              </a:defRPr>
            </a:lvl9pPr>
          </a:lstStyle>
          <a:p>
            <a:pPr eaLnBrk="1" fontAlgn="auto" hangingPunct="1">
              <a:spcAft>
                <a:spcPts val="0"/>
              </a:spcAft>
              <a:defRPr/>
            </a:pPr>
            <a:r>
              <a:rPr lang="en-US" sz="2000" b="1" dirty="0">
                <a:solidFill>
                  <a:schemeClr val="tx1"/>
                </a:solidFill>
              </a:rPr>
              <a:t>Stage 2: Excitement</a:t>
            </a:r>
          </a:p>
        </p:txBody>
      </p:sp>
      <p:cxnSp>
        <p:nvCxnSpPr>
          <p:cNvPr id="52" name="Straight Arrow Connector 51"/>
          <p:cNvCxnSpPr>
            <a:stCxn id="51" idx="3"/>
          </p:cNvCxnSpPr>
          <p:nvPr/>
        </p:nvCxnSpPr>
        <p:spPr>
          <a:xfrm>
            <a:off x="3632200" y="415925"/>
            <a:ext cx="1092200" cy="1524000"/>
          </a:xfrm>
          <a:prstGeom prst="straightConnector1">
            <a:avLst/>
          </a:prstGeom>
          <a:ln w="50800">
            <a:solidFill>
              <a:srgbClr val="0000FF"/>
            </a:solidFill>
            <a:tailEnd type="stealth" w="lg" len="lg"/>
          </a:ln>
        </p:spPr>
        <p:style>
          <a:lnRef idx="1">
            <a:schemeClr val="accent1"/>
          </a:lnRef>
          <a:fillRef idx="0">
            <a:schemeClr val="accent1"/>
          </a:fillRef>
          <a:effectRef idx="0">
            <a:schemeClr val="accent1"/>
          </a:effectRef>
          <a:fontRef idx="minor">
            <a:schemeClr val="tx1"/>
          </a:fontRef>
        </p:style>
      </p:cxnSp>
      <p:sp>
        <p:nvSpPr>
          <p:cNvPr id="56" name="Title 3"/>
          <p:cNvSpPr txBox="1">
            <a:spLocks/>
          </p:cNvSpPr>
          <p:nvPr/>
        </p:nvSpPr>
        <p:spPr>
          <a:xfrm>
            <a:off x="4264026" y="152400"/>
            <a:ext cx="2517775" cy="914400"/>
          </a:xfrm>
          <a:prstGeom prst="rect">
            <a:avLst/>
          </a:prstGeom>
        </p:spPr>
        <p:txBody>
          <a:bodyPr anchor="b">
            <a:noAutofit/>
          </a:bodyPr>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alibri" pitchFamily="34" charset="0"/>
              </a:defRPr>
            </a:lvl2pPr>
            <a:lvl3pPr algn="l" rtl="0" eaLnBrk="0" fontAlgn="base" hangingPunct="0">
              <a:spcBef>
                <a:spcPct val="0"/>
              </a:spcBef>
              <a:spcAft>
                <a:spcPct val="0"/>
              </a:spcAft>
              <a:defRPr sz="3000">
                <a:solidFill>
                  <a:schemeClr val="tx2"/>
                </a:solidFill>
                <a:latin typeface="Calibri" pitchFamily="34" charset="0"/>
              </a:defRPr>
            </a:lvl3pPr>
            <a:lvl4pPr algn="l" rtl="0" eaLnBrk="0" fontAlgn="base" hangingPunct="0">
              <a:spcBef>
                <a:spcPct val="0"/>
              </a:spcBef>
              <a:spcAft>
                <a:spcPct val="0"/>
              </a:spcAft>
              <a:defRPr sz="3000">
                <a:solidFill>
                  <a:schemeClr val="tx2"/>
                </a:solidFill>
                <a:latin typeface="Calibri" pitchFamily="34" charset="0"/>
              </a:defRPr>
            </a:lvl4pPr>
            <a:lvl5pPr algn="l" rtl="0" eaLnBrk="0" fontAlgn="base" hangingPunct="0">
              <a:spcBef>
                <a:spcPct val="0"/>
              </a:spcBef>
              <a:spcAft>
                <a:spcPct val="0"/>
              </a:spcAft>
              <a:defRPr sz="3000">
                <a:solidFill>
                  <a:schemeClr val="tx2"/>
                </a:solidFill>
                <a:latin typeface="Calibri" pitchFamily="34" charset="0"/>
              </a:defRPr>
            </a:lvl5pPr>
            <a:lvl6pPr marL="457200" algn="l" rtl="0" fontAlgn="base">
              <a:spcBef>
                <a:spcPct val="0"/>
              </a:spcBef>
              <a:spcAft>
                <a:spcPct val="0"/>
              </a:spcAft>
              <a:defRPr sz="3000">
                <a:solidFill>
                  <a:schemeClr val="tx2"/>
                </a:solidFill>
                <a:latin typeface="Calibri" pitchFamily="34" charset="0"/>
              </a:defRPr>
            </a:lvl6pPr>
            <a:lvl7pPr marL="914400" algn="l" rtl="0" fontAlgn="base">
              <a:spcBef>
                <a:spcPct val="0"/>
              </a:spcBef>
              <a:spcAft>
                <a:spcPct val="0"/>
              </a:spcAft>
              <a:defRPr sz="3000">
                <a:solidFill>
                  <a:schemeClr val="tx2"/>
                </a:solidFill>
                <a:latin typeface="Calibri" pitchFamily="34" charset="0"/>
              </a:defRPr>
            </a:lvl7pPr>
            <a:lvl8pPr marL="1371600" algn="l" rtl="0" fontAlgn="base">
              <a:spcBef>
                <a:spcPct val="0"/>
              </a:spcBef>
              <a:spcAft>
                <a:spcPct val="0"/>
              </a:spcAft>
              <a:defRPr sz="3000">
                <a:solidFill>
                  <a:schemeClr val="tx2"/>
                </a:solidFill>
                <a:latin typeface="Calibri" pitchFamily="34" charset="0"/>
              </a:defRPr>
            </a:lvl8pPr>
            <a:lvl9pPr marL="1828800" algn="l" rtl="0" fontAlgn="base">
              <a:spcBef>
                <a:spcPct val="0"/>
              </a:spcBef>
              <a:spcAft>
                <a:spcPct val="0"/>
              </a:spcAft>
              <a:defRPr sz="3000">
                <a:solidFill>
                  <a:schemeClr val="tx2"/>
                </a:solidFill>
                <a:latin typeface="Calibri" pitchFamily="34" charset="0"/>
              </a:defRPr>
            </a:lvl9pPr>
          </a:lstStyle>
          <a:p>
            <a:pPr eaLnBrk="1" fontAlgn="auto" hangingPunct="1">
              <a:spcAft>
                <a:spcPts val="0"/>
              </a:spcAft>
              <a:defRPr/>
            </a:pPr>
            <a:r>
              <a:rPr lang="en-US" sz="2000" b="1" dirty="0">
                <a:solidFill>
                  <a:schemeClr val="tx1"/>
                </a:solidFill>
              </a:rPr>
              <a:t>Stage 3: </a:t>
            </a:r>
            <a:r>
              <a:rPr lang="en-US" sz="2000" b="1" dirty="0">
                <a:solidFill>
                  <a:schemeClr val="tx1"/>
                </a:solidFill>
              </a:rPr>
              <a:t>Buzzed/Drunk</a:t>
            </a:r>
            <a:endParaRPr lang="en-US" sz="2000" b="1" dirty="0">
              <a:solidFill>
                <a:schemeClr val="tx1"/>
              </a:solidFill>
            </a:endParaRPr>
          </a:p>
        </p:txBody>
      </p:sp>
      <p:pic>
        <p:nvPicPr>
          <p:cNvPr id="57" name="Picture 2" descr="C:\Users\emily\Desktop\Gals+experiencing+Euphoria!!.JPG"/>
          <p:cNvPicPr>
            <a:picLocks noChangeAspect="1" noChangeArrowheads="1"/>
          </p:cNvPicPr>
          <p:nvPr/>
        </p:nvPicPr>
        <p:blipFill>
          <a:blip r:embed="rId8" cstate="print"/>
          <a:srcRect/>
          <a:stretch>
            <a:fillRect/>
          </a:stretch>
        </p:blipFill>
        <p:spPr bwMode="auto">
          <a:xfrm>
            <a:off x="1905000" y="720725"/>
            <a:ext cx="1447800" cy="1085850"/>
          </a:xfrm>
          <a:prstGeom prst="rect">
            <a:avLst/>
          </a:prstGeom>
          <a:noFill/>
          <a:ln w="9525">
            <a:noFill/>
            <a:miter lim="800000"/>
            <a:headEnd/>
            <a:tailEnd/>
          </a:ln>
        </p:spPr>
      </p:pic>
      <p:cxnSp>
        <p:nvCxnSpPr>
          <p:cNvPr id="59" name="Straight Arrow Connector 58"/>
          <p:cNvCxnSpPr/>
          <p:nvPr/>
        </p:nvCxnSpPr>
        <p:spPr>
          <a:xfrm>
            <a:off x="6596064" y="838200"/>
            <a:ext cx="109537" cy="990600"/>
          </a:xfrm>
          <a:prstGeom prst="straightConnector1">
            <a:avLst/>
          </a:prstGeom>
          <a:ln w="50800">
            <a:solidFill>
              <a:srgbClr val="0000FF"/>
            </a:solidFill>
            <a:tailEnd type="stealth" w="lg" len="lg"/>
          </a:ln>
        </p:spPr>
        <p:style>
          <a:lnRef idx="1">
            <a:schemeClr val="accent1"/>
          </a:lnRef>
          <a:fillRef idx="0">
            <a:schemeClr val="accent1"/>
          </a:fillRef>
          <a:effectRef idx="0">
            <a:schemeClr val="accent1"/>
          </a:effectRef>
          <a:fontRef idx="minor">
            <a:schemeClr val="tx1"/>
          </a:fontRef>
        </p:style>
      </p:cxnSp>
      <p:pic>
        <p:nvPicPr>
          <p:cNvPr id="62" name="Picture 2"/>
          <p:cNvPicPr>
            <a:picLocks noChangeAspect="1" noChangeArrowheads="1"/>
          </p:cNvPicPr>
          <p:nvPr/>
        </p:nvPicPr>
        <p:blipFill>
          <a:blip r:embed="rId9" cstate="print"/>
          <a:srcRect/>
          <a:stretch>
            <a:fillRect/>
          </a:stretch>
        </p:blipFill>
        <p:spPr bwMode="auto">
          <a:xfrm>
            <a:off x="6791326" y="-95250"/>
            <a:ext cx="1058863" cy="1409700"/>
          </a:xfrm>
          <a:prstGeom prst="rect">
            <a:avLst/>
          </a:prstGeom>
          <a:noFill/>
          <a:ln w="9525">
            <a:noFill/>
            <a:miter lim="800000"/>
            <a:headEnd/>
            <a:tailEnd/>
          </a:ln>
        </p:spPr>
      </p:pic>
      <p:sp>
        <p:nvSpPr>
          <p:cNvPr id="64" name="Title 3"/>
          <p:cNvSpPr txBox="1">
            <a:spLocks/>
          </p:cNvSpPr>
          <p:nvPr/>
        </p:nvSpPr>
        <p:spPr>
          <a:xfrm>
            <a:off x="8318500" y="227807"/>
            <a:ext cx="1752600" cy="914400"/>
          </a:xfrm>
          <a:prstGeom prst="rect">
            <a:avLst/>
          </a:prstGeom>
        </p:spPr>
        <p:txBody>
          <a:bodyPr anchor="b">
            <a:normAutofit fontScale="90000" lnSpcReduction="10000"/>
          </a:bodyPr>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alibri" pitchFamily="34" charset="0"/>
              </a:defRPr>
            </a:lvl2pPr>
            <a:lvl3pPr algn="l" rtl="0" eaLnBrk="0" fontAlgn="base" hangingPunct="0">
              <a:spcBef>
                <a:spcPct val="0"/>
              </a:spcBef>
              <a:spcAft>
                <a:spcPct val="0"/>
              </a:spcAft>
              <a:defRPr sz="3000">
                <a:solidFill>
                  <a:schemeClr val="tx2"/>
                </a:solidFill>
                <a:latin typeface="Calibri" pitchFamily="34" charset="0"/>
              </a:defRPr>
            </a:lvl3pPr>
            <a:lvl4pPr algn="l" rtl="0" eaLnBrk="0" fontAlgn="base" hangingPunct="0">
              <a:spcBef>
                <a:spcPct val="0"/>
              </a:spcBef>
              <a:spcAft>
                <a:spcPct val="0"/>
              </a:spcAft>
              <a:defRPr sz="3000">
                <a:solidFill>
                  <a:schemeClr val="tx2"/>
                </a:solidFill>
                <a:latin typeface="Calibri" pitchFamily="34" charset="0"/>
              </a:defRPr>
            </a:lvl4pPr>
            <a:lvl5pPr algn="l" rtl="0" eaLnBrk="0" fontAlgn="base" hangingPunct="0">
              <a:spcBef>
                <a:spcPct val="0"/>
              </a:spcBef>
              <a:spcAft>
                <a:spcPct val="0"/>
              </a:spcAft>
              <a:defRPr sz="3000">
                <a:solidFill>
                  <a:schemeClr val="tx2"/>
                </a:solidFill>
                <a:latin typeface="Calibri" pitchFamily="34" charset="0"/>
              </a:defRPr>
            </a:lvl5pPr>
            <a:lvl6pPr marL="457200" algn="l" rtl="0" fontAlgn="base">
              <a:spcBef>
                <a:spcPct val="0"/>
              </a:spcBef>
              <a:spcAft>
                <a:spcPct val="0"/>
              </a:spcAft>
              <a:defRPr sz="3000">
                <a:solidFill>
                  <a:schemeClr val="tx2"/>
                </a:solidFill>
                <a:latin typeface="Calibri" pitchFamily="34" charset="0"/>
              </a:defRPr>
            </a:lvl6pPr>
            <a:lvl7pPr marL="914400" algn="l" rtl="0" fontAlgn="base">
              <a:spcBef>
                <a:spcPct val="0"/>
              </a:spcBef>
              <a:spcAft>
                <a:spcPct val="0"/>
              </a:spcAft>
              <a:defRPr sz="3000">
                <a:solidFill>
                  <a:schemeClr val="tx2"/>
                </a:solidFill>
                <a:latin typeface="Calibri" pitchFamily="34" charset="0"/>
              </a:defRPr>
            </a:lvl7pPr>
            <a:lvl8pPr marL="1371600" algn="l" rtl="0" fontAlgn="base">
              <a:spcBef>
                <a:spcPct val="0"/>
              </a:spcBef>
              <a:spcAft>
                <a:spcPct val="0"/>
              </a:spcAft>
              <a:defRPr sz="3000">
                <a:solidFill>
                  <a:schemeClr val="tx2"/>
                </a:solidFill>
                <a:latin typeface="Calibri" pitchFamily="34" charset="0"/>
              </a:defRPr>
            </a:lvl8pPr>
            <a:lvl9pPr marL="1828800" algn="l" rtl="0" fontAlgn="base">
              <a:spcBef>
                <a:spcPct val="0"/>
              </a:spcBef>
              <a:spcAft>
                <a:spcPct val="0"/>
              </a:spcAft>
              <a:defRPr sz="3000">
                <a:solidFill>
                  <a:schemeClr val="tx2"/>
                </a:solidFill>
                <a:latin typeface="Calibri" pitchFamily="34" charset="0"/>
              </a:defRPr>
            </a:lvl9pPr>
          </a:lstStyle>
          <a:p>
            <a:pPr eaLnBrk="1" fontAlgn="auto" hangingPunct="1">
              <a:spcAft>
                <a:spcPts val="0"/>
              </a:spcAft>
              <a:defRPr/>
            </a:pPr>
            <a:r>
              <a:rPr lang="en-US" sz="2100" b="1" dirty="0">
                <a:solidFill>
                  <a:schemeClr val="tx1"/>
                </a:solidFill>
              </a:rPr>
              <a:t>Stage 4: </a:t>
            </a:r>
            <a:r>
              <a:rPr lang="en-US" sz="2100" b="1" dirty="0">
                <a:solidFill>
                  <a:schemeClr val="tx1"/>
                </a:solidFill>
              </a:rPr>
              <a:t>Very drunk </a:t>
            </a:r>
            <a:r>
              <a:rPr lang="en-US" sz="2000" dirty="0">
                <a:solidFill>
                  <a:schemeClr val="tx1"/>
                </a:solidFill>
              </a:rPr>
              <a:t/>
            </a:r>
            <a:br>
              <a:rPr lang="en-US" sz="2000" dirty="0">
                <a:solidFill>
                  <a:schemeClr val="tx1"/>
                </a:solidFill>
              </a:rPr>
            </a:br>
            <a:endParaRPr lang="en-US" sz="2000" dirty="0">
              <a:solidFill>
                <a:schemeClr val="tx1"/>
              </a:solidFill>
            </a:endParaRPr>
          </a:p>
        </p:txBody>
      </p:sp>
      <p:pic>
        <p:nvPicPr>
          <p:cNvPr id="65" name="Picture 4" descr="bransen_and_roslyn">
            <a:hlinkClick r:id="rId10"/>
          </p:cNvPr>
          <p:cNvPicPr>
            <a:picLocks noChangeAspect="1" noChangeArrowheads="1"/>
          </p:cNvPicPr>
          <p:nvPr/>
        </p:nvPicPr>
        <p:blipFill>
          <a:blip r:embed="rId11" cstate="print"/>
          <a:srcRect/>
          <a:stretch>
            <a:fillRect/>
          </a:stretch>
        </p:blipFill>
        <p:spPr bwMode="auto">
          <a:xfrm>
            <a:off x="9385300" y="1233489"/>
            <a:ext cx="990600" cy="1317625"/>
          </a:xfrm>
          <a:prstGeom prst="rect">
            <a:avLst/>
          </a:prstGeom>
          <a:noFill/>
          <a:ln w="9525">
            <a:noFill/>
            <a:miter lim="800000"/>
            <a:headEnd/>
            <a:tailEnd/>
          </a:ln>
        </p:spPr>
      </p:pic>
      <p:cxnSp>
        <p:nvCxnSpPr>
          <p:cNvPr id="66" name="Straight Arrow Connector 65"/>
          <p:cNvCxnSpPr/>
          <p:nvPr/>
        </p:nvCxnSpPr>
        <p:spPr>
          <a:xfrm flipH="1">
            <a:off x="8686801" y="1143001"/>
            <a:ext cx="500063" cy="1323975"/>
          </a:xfrm>
          <a:prstGeom prst="straightConnector1">
            <a:avLst/>
          </a:prstGeom>
          <a:ln w="50800">
            <a:solidFill>
              <a:srgbClr val="0000FF"/>
            </a:solidFill>
            <a:tailEnd type="stealth" w="lg" len="lg"/>
          </a:ln>
        </p:spPr>
        <p:style>
          <a:lnRef idx="1">
            <a:schemeClr val="accent1"/>
          </a:lnRef>
          <a:fillRef idx="0">
            <a:schemeClr val="accent1"/>
          </a:fillRef>
          <a:effectRef idx="0">
            <a:schemeClr val="accent1"/>
          </a:effectRef>
          <a:fontRef idx="minor">
            <a:schemeClr val="tx1"/>
          </a:fontRef>
        </p:style>
      </p:cxnSp>
      <p:sp>
        <p:nvSpPr>
          <p:cNvPr id="68" name="Title 3"/>
          <p:cNvSpPr txBox="1">
            <a:spLocks/>
          </p:cNvSpPr>
          <p:nvPr/>
        </p:nvSpPr>
        <p:spPr>
          <a:xfrm>
            <a:off x="4967775" y="6179919"/>
            <a:ext cx="1752600" cy="685800"/>
          </a:xfrm>
          <a:prstGeom prst="rect">
            <a:avLst/>
          </a:prstGeom>
        </p:spPr>
        <p:txBody>
          <a:bodyPr anchor="b"/>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alibri" pitchFamily="34" charset="0"/>
              </a:defRPr>
            </a:lvl2pPr>
            <a:lvl3pPr algn="l" rtl="0" eaLnBrk="0" fontAlgn="base" hangingPunct="0">
              <a:spcBef>
                <a:spcPct val="0"/>
              </a:spcBef>
              <a:spcAft>
                <a:spcPct val="0"/>
              </a:spcAft>
              <a:defRPr sz="3000">
                <a:solidFill>
                  <a:schemeClr val="tx2"/>
                </a:solidFill>
                <a:latin typeface="Calibri" pitchFamily="34" charset="0"/>
              </a:defRPr>
            </a:lvl3pPr>
            <a:lvl4pPr algn="l" rtl="0" eaLnBrk="0" fontAlgn="base" hangingPunct="0">
              <a:spcBef>
                <a:spcPct val="0"/>
              </a:spcBef>
              <a:spcAft>
                <a:spcPct val="0"/>
              </a:spcAft>
              <a:defRPr sz="3000">
                <a:solidFill>
                  <a:schemeClr val="tx2"/>
                </a:solidFill>
                <a:latin typeface="Calibri" pitchFamily="34" charset="0"/>
              </a:defRPr>
            </a:lvl4pPr>
            <a:lvl5pPr algn="l" rtl="0" eaLnBrk="0" fontAlgn="base" hangingPunct="0">
              <a:spcBef>
                <a:spcPct val="0"/>
              </a:spcBef>
              <a:spcAft>
                <a:spcPct val="0"/>
              </a:spcAft>
              <a:defRPr sz="3000">
                <a:solidFill>
                  <a:schemeClr val="tx2"/>
                </a:solidFill>
                <a:latin typeface="Calibri" pitchFamily="34" charset="0"/>
              </a:defRPr>
            </a:lvl5pPr>
            <a:lvl6pPr marL="457200" algn="l" rtl="0" fontAlgn="base">
              <a:spcBef>
                <a:spcPct val="0"/>
              </a:spcBef>
              <a:spcAft>
                <a:spcPct val="0"/>
              </a:spcAft>
              <a:defRPr sz="3000">
                <a:solidFill>
                  <a:schemeClr val="tx2"/>
                </a:solidFill>
                <a:latin typeface="Calibri" pitchFamily="34" charset="0"/>
              </a:defRPr>
            </a:lvl6pPr>
            <a:lvl7pPr marL="914400" algn="l" rtl="0" fontAlgn="base">
              <a:spcBef>
                <a:spcPct val="0"/>
              </a:spcBef>
              <a:spcAft>
                <a:spcPct val="0"/>
              </a:spcAft>
              <a:defRPr sz="3000">
                <a:solidFill>
                  <a:schemeClr val="tx2"/>
                </a:solidFill>
                <a:latin typeface="Calibri" pitchFamily="34" charset="0"/>
              </a:defRPr>
            </a:lvl7pPr>
            <a:lvl8pPr marL="1371600" algn="l" rtl="0" fontAlgn="base">
              <a:spcBef>
                <a:spcPct val="0"/>
              </a:spcBef>
              <a:spcAft>
                <a:spcPct val="0"/>
              </a:spcAft>
              <a:defRPr sz="3000">
                <a:solidFill>
                  <a:schemeClr val="tx2"/>
                </a:solidFill>
                <a:latin typeface="Calibri" pitchFamily="34" charset="0"/>
              </a:defRPr>
            </a:lvl8pPr>
            <a:lvl9pPr marL="1828800" algn="l" rtl="0" fontAlgn="base">
              <a:spcBef>
                <a:spcPct val="0"/>
              </a:spcBef>
              <a:spcAft>
                <a:spcPct val="0"/>
              </a:spcAft>
              <a:defRPr sz="3000">
                <a:solidFill>
                  <a:schemeClr val="tx2"/>
                </a:solidFill>
                <a:latin typeface="Calibri" pitchFamily="34" charset="0"/>
              </a:defRPr>
            </a:lvl9pPr>
          </a:lstStyle>
          <a:p>
            <a:pPr algn="ctr" eaLnBrk="1" fontAlgn="auto" hangingPunct="1">
              <a:spcAft>
                <a:spcPts val="0"/>
              </a:spcAft>
              <a:defRPr/>
            </a:pPr>
            <a:r>
              <a:rPr lang="en-US" sz="2000" b="1" dirty="0">
                <a:solidFill>
                  <a:schemeClr val="tx1"/>
                </a:solidFill>
              </a:rPr>
              <a:t>Stage 5: </a:t>
            </a:r>
          </a:p>
          <a:p>
            <a:pPr algn="ctr" eaLnBrk="1" fontAlgn="auto" hangingPunct="1">
              <a:spcAft>
                <a:spcPts val="0"/>
              </a:spcAft>
              <a:defRPr/>
            </a:pPr>
            <a:r>
              <a:rPr lang="en-US" sz="2000" b="1" dirty="0">
                <a:solidFill>
                  <a:schemeClr val="tx1"/>
                </a:solidFill>
              </a:rPr>
              <a:t>Stupor/</a:t>
            </a:r>
            <a:br>
              <a:rPr lang="en-US" sz="2000" b="1" dirty="0">
                <a:solidFill>
                  <a:schemeClr val="tx1"/>
                </a:solidFill>
              </a:rPr>
            </a:br>
            <a:r>
              <a:rPr lang="en-US" sz="2000" b="1" dirty="0">
                <a:solidFill>
                  <a:schemeClr val="tx1"/>
                </a:solidFill>
              </a:rPr>
              <a:t>blackout</a:t>
            </a:r>
            <a:endParaRPr lang="en-US" sz="2000" b="1" dirty="0">
              <a:solidFill>
                <a:schemeClr val="tx1"/>
              </a:solidFill>
            </a:endParaRPr>
          </a:p>
        </p:txBody>
      </p:sp>
      <p:pic>
        <p:nvPicPr>
          <p:cNvPr id="69" name="Picture 11" descr="passedoutguy"/>
          <p:cNvPicPr>
            <a:picLocks noChangeAspect="1" noChangeArrowheads="1"/>
          </p:cNvPicPr>
          <p:nvPr/>
        </p:nvPicPr>
        <p:blipFill>
          <a:blip r:embed="rId12" cstate="print"/>
          <a:srcRect/>
          <a:stretch>
            <a:fillRect/>
          </a:stretch>
        </p:blipFill>
        <p:spPr bwMode="auto">
          <a:xfrm>
            <a:off x="3632200" y="5910264"/>
            <a:ext cx="1422400" cy="841375"/>
          </a:xfrm>
          <a:prstGeom prst="rect">
            <a:avLst/>
          </a:prstGeom>
          <a:noFill/>
          <a:ln w="9525">
            <a:noFill/>
            <a:miter lim="800000"/>
            <a:headEnd/>
            <a:tailEnd/>
          </a:ln>
        </p:spPr>
      </p:pic>
      <p:cxnSp>
        <p:nvCxnSpPr>
          <p:cNvPr id="70" name="Straight Arrow Connector 69"/>
          <p:cNvCxnSpPr/>
          <p:nvPr/>
        </p:nvCxnSpPr>
        <p:spPr>
          <a:xfrm flipV="1">
            <a:off x="5373689" y="4692650"/>
            <a:ext cx="338137" cy="1250950"/>
          </a:xfrm>
          <a:prstGeom prst="straightConnector1">
            <a:avLst/>
          </a:prstGeom>
          <a:ln w="50800">
            <a:solidFill>
              <a:srgbClr val="0000FF"/>
            </a:solidFill>
            <a:tailEnd type="stealth" w="lg" len="lg"/>
          </a:ln>
        </p:spPr>
        <p:style>
          <a:lnRef idx="1">
            <a:schemeClr val="accent1"/>
          </a:lnRef>
          <a:fillRef idx="0">
            <a:schemeClr val="accent1"/>
          </a:fillRef>
          <a:effectRef idx="0">
            <a:schemeClr val="accent1"/>
          </a:effectRef>
          <a:fontRef idx="minor">
            <a:schemeClr val="tx1"/>
          </a:fontRef>
        </p:style>
      </p:cxnSp>
      <p:sp>
        <p:nvSpPr>
          <p:cNvPr id="73" name="Title 3"/>
          <p:cNvSpPr txBox="1">
            <a:spLocks/>
          </p:cNvSpPr>
          <p:nvPr/>
        </p:nvSpPr>
        <p:spPr>
          <a:xfrm>
            <a:off x="7010401" y="5819775"/>
            <a:ext cx="1368425" cy="914400"/>
          </a:xfrm>
          <a:prstGeom prst="rect">
            <a:avLst/>
          </a:prstGeom>
        </p:spPr>
        <p:txBody>
          <a:bodyPr>
            <a:noAutofit/>
          </a:bodyPr>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alibri" pitchFamily="34" charset="0"/>
              </a:defRPr>
            </a:lvl2pPr>
            <a:lvl3pPr algn="l" rtl="0" eaLnBrk="0" fontAlgn="base" hangingPunct="0">
              <a:spcBef>
                <a:spcPct val="0"/>
              </a:spcBef>
              <a:spcAft>
                <a:spcPct val="0"/>
              </a:spcAft>
              <a:defRPr sz="3000">
                <a:solidFill>
                  <a:schemeClr val="tx2"/>
                </a:solidFill>
                <a:latin typeface="Calibri" pitchFamily="34" charset="0"/>
              </a:defRPr>
            </a:lvl3pPr>
            <a:lvl4pPr algn="l" rtl="0" eaLnBrk="0" fontAlgn="base" hangingPunct="0">
              <a:spcBef>
                <a:spcPct val="0"/>
              </a:spcBef>
              <a:spcAft>
                <a:spcPct val="0"/>
              </a:spcAft>
              <a:defRPr sz="3000">
                <a:solidFill>
                  <a:schemeClr val="tx2"/>
                </a:solidFill>
                <a:latin typeface="Calibri" pitchFamily="34" charset="0"/>
              </a:defRPr>
            </a:lvl4pPr>
            <a:lvl5pPr algn="l" rtl="0" eaLnBrk="0" fontAlgn="base" hangingPunct="0">
              <a:spcBef>
                <a:spcPct val="0"/>
              </a:spcBef>
              <a:spcAft>
                <a:spcPct val="0"/>
              </a:spcAft>
              <a:defRPr sz="3000">
                <a:solidFill>
                  <a:schemeClr val="tx2"/>
                </a:solidFill>
                <a:latin typeface="Calibri" pitchFamily="34" charset="0"/>
              </a:defRPr>
            </a:lvl5pPr>
            <a:lvl6pPr marL="457200" algn="l" rtl="0" fontAlgn="base">
              <a:spcBef>
                <a:spcPct val="0"/>
              </a:spcBef>
              <a:spcAft>
                <a:spcPct val="0"/>
              </a:spcAft>
              <a:defRPr sz="3000">
                <a:solidFill>
                  <a:schemeClr val="tx2"/>
                </a:solidFill>
                <a:latin typeface="Calibri" pitchFamily="34" charset="0"/>
              </a:defRPr>
            </a:lvl6pPr>
            <a:lvl7pPr marL="914400" algn="l" rtl="0" fontAlgn="base">
              <a:spcBef>
                <a:spcPct val="0"/>
              </a:spcBef>
              <a:spcAft>
                <a:spcPct val="0"/>
              </a:spcAft>
              <a:defRPr sz="3000">
                <a:solidFill>
                  <a:schemeClr val="tx2"/>
                </a:solidFill>
                <a:latin typeface="Calibri" pitchFamily="34" charset="0"/>
              </a:defRPr>
            </a:lvl7pPr>
            <a:lvl8pPr marL="1371600" algn="l" rtl="0" fontAlgn="base">
              <a:spcBef>
                <a:spcPct val="0"/>
              </a:spcBef>
              <a:spcAft>
                <a:spcPct val="0"/>
              </a:spcAft>
              <a:defRPr sz="3000">
                <a:solidFill>
                  <a:schemeClr val="tx2"/>
                </a:solidFill>
                <a:latin typeface="Calibri" pitchFamily="34" charset="0"/>
              </a:defRPr>
            </a:lvl8pPr>
            <a:lvl9pPr marL="1828800" algn="l" rtl="0" fontAlgn="base">
              <a:spcBef>
                <a:spcPct val="0"/>
              </a:spcBef>
              <a:spcAft>
                <a:spcPct val="0"/>
              </a:spcAft>
              <a:defRPr sz="3000">
                <a:solidFill>
                  <a:schemeClr val="tx2"/>
                </a:solidFill>
                <a:latin typeface="Calibri" pitchFamily="34" charset="0"/>
              </a:defRPr>
            </a:lvl9pPr>
          </a:lstStyle>
          <a:p>
            <a:pPr algn="ctr" eaLnBrk="1" fontAlgn="auto" hangingPunct="1">
              <a:spcAft>
                <a:spcPts val="0"/>
              </a:spcAft>
              <a:defRPr/>
            </a:pPr>
            <a:r>
              <a:rPr lang="en-US" sz="2000" b="1" dirty="0">
                <a:solidFill>
                  <a:schemeClr val="tx1"/>
                </a:solidFill>
              </a:rPr>
              <a:t>Stage 6: </a:t>
            </a:r>
          </a:p>
          <a:p>
            <a:pPr algn="ctr" eaLnBrk="1" fontAlgn="auto" hangingPunct="1">
              <a:spcAft>
                <a:spcPts val="0"/>
              </a:spcAft>
              <a:defRPr/>
            </a:pPr>
            <a:r>
              <a:rPr lang="en-US" sz="2000" b="1" dirty="0">
                <a:solidFill>
                  <a:schemeClr val="tx1"/>
                </a:solidFill>
              </a:rPr>
              <a:t>Coma, </a:t>
            </a:r>
          </a:p>
          <a:p>
            <a:pPr algn="ctr" eaLnBrk="1" fontAlgn="auto" hangingPunct="1">
              <a:spcAft>
                <a:spcPts val="0"/>
              </a:spcAft>
              <a:defRPr/>
            </a:pPr>
            <a:r>
              <a:rPr lang="en-US" sz="2000" b="1" dirty="0">
                <a:solidFill>
                  <a:schemeClr val="tx1"/>
                </a:solidFill>
              </a:rPr>
              <a:t>Death</a:t>
            </a:r>
          </a:p>
        </p:txBody>
      </p:sp>
      <p:pic>
        <p:nvPicPr>
          <p:cNvPr id="74" name="Picture 4" descr="MPj02020690000[1]"/>
          <p:cNvPicPr>
            <a:picLocks noChangeAspect="1" noChangeArrowheads="1"/>
          </p:cNvPicPr>
          <p:nvPr/>
        </p:nvPicPr>
        <p:blipFill>
          <a:blip r:embed="rId13" cstate="print"/>
          <a:srcRect/>
          <a:stretch>
            <a:fillRect/>
          </a:stretch>
        </p:blipFill>
        <p:spPr bwMode="auto">
          <a:xfrm>
            <a:off x="8283575" y="5843588"/>
            <a:ext cx="1371600" cy="908050"/>
          </a:xfrm>
          <a:prstGeom prst="rect">
            <a:avLst/>
          </a:prstGeom>
          <a:noFill/>
          <a:ln w="9525">
            <a:noFill/>
            <a:miter lim="800000"/>
            <a:headEnd/>
            <a:tailEnd/>
          </a:ln>
        </p:spPr>
      </p:pic>
      <p:cxnSp>
        <p:nvCxnSpPr>
          <p:cNvPr id="75" name="Straight Arrow Connector 74"/>
          <p:cNvCxnSpPr/>
          <p:nvPr/>
        </p:nvCxnSpPr>
        <p:spPr>
          <a:xfrm flipH="1" flipV="1">
            <a:off x="8018464" y="5035551"/>
            <a:ext cx="104775" cy="874713"/>
          </a:xfrm>
          <a:prstGeom prst="straightConnector1">
            <a:avLst/>
          </a:prstGeom>
          <a:ln w="50800">
            <a:solidFill>
              <a:srgbClr val="0000FF"/>
            </a:solidFill>
            <a:tailEnd type="stealth" w="lg" len="lg"/>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2765426" y="2209800"/>
            <a:ext cx="1882775" cy="2014538"/>
          </a:xfrm>
          <a:prstGeom prst="rect">
            <a:avLst/>
          </a:prstGeom>
          <a:solidFill>
            <a:schemeClr val="tx1">
              <a:lumMod val="50000"/>
              <a:lumOff val="50000"/>
              <a:alpha val="6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9" name="Rectangle 48"/>
          <p:cNvSpPr/>
          <p:nvPr/>
        </p:nvSpPr>
        <p:spPr>
          <a:xfrm>
            <a:off x="4495801" y="1143000"/>
            <a:ext cx="1539875" cy="1752600"/>
          </a:xfrm>
          <a:prstGeom prst="rect">
            <a:avLst/>
          </a:prstGeom>
          <a:solidFill>
            <a:schemeClr val="tx1">
              <a:lumMod val="50000"/>
              <a:lumOff val="50000"/>
              <a:alpha val="6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6" name="Rectangle 45"/>
          <p:cNvSpPr/>
          <p:nvPr/>
        </p:nvSpPr>
        <p:spPr>
          <a:xfrm>
            <a:off x="6019801" y="1143000"/>
            <a:ext cx="1882775" cy="2014538"/>
          </a:xfrm>
          <a:prstGeom prst="rect">
            <a:avLst/>
          </a:prstGeom>
          <a:solidFill>
            <a:schemeClr val="tx1">
              <a:lumMod val="50000"/>
              <a:lumOff val="50000"/>
              <a:alpha val="71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7" name="Rectangle 46"/>
          <p:cNvSpPr/>
          <p:nvPr/>
        </p:nvSpPr>
        <p:spPr>
          <a:xfrm>
            <a:off x="7467601" y="2514600"/>
            <a:ext cx="1882775" cy="2014538"/>
          </a:xfrm>
          <a:prstGeom prst="rect">
            <a:avLst/>
          </a:prstGeom>
          <a:solidFill>
            <a:schemeClr val="tx1">
              <a:lumMod val="50000"/>
              <a:lumOff val="50000"/>
              <a:alpha val="71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3" name="Rectangle 52"/>
          <p:cNvSpPr/>
          <p:nvPr/>
        </p:nvSpPr>
        <p:spPr>
          <a:xfrm>
            <a:off x="4892676" y="3567114"/>
            <a:ext cx="1882775" cy="2014537"/>
          </a:xfrm>
          <a:prstGeom prst="rect">
            <a:avLst/>
          </a:prstGeom>
          <a:solidFill>
            <a:schemeClr val="tx1">
              <a:lumMod val="50000"/>
              <a:lumOff val="50000"/>
              <a:alpha val="71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4" name="Rectangle 53"/>
          <p:cNvSpPr/>
          <p:nvPr/>
        </p:nvSpPr>
        <p:spPr>
          <a:xfrm>
            <a:off x="2819400" y="1600200"/>
            <a:ext cx="3886200" cy="2014538"/>
          </a:xfrm>
          <a:prstGeom prst="rect">
            <a:avLst/>
          </a:prstGeom>
          <a:solidFill>
            <a:schemeClr val="bg2"/>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55" name="Picture 2" descr="http://t0.gstatic.com/images?q=tbn:ANd9GcR6boI6RP0T_XERsY_6qJ-n0O9-tD_gH0RUIAK9J-9fWCxJwz51"/>
          <p:cNvPicPr>
            <a:picLocks noChangeAspect="1" noChangeArrowheads="1"/>
          </p:cNvPicPr>
          <p:nvPr/>
        </p:nvPicPr>
        <p:blipFill>
          <a:blip r:embed="rId14" cstate="print"/>
          <a:srcRect/>
          <a:stretch>
            <a:fillRect/>
          </a:stretch>
        </p:blipFill>
        <p:spPr bwMode="auto">
          <a:xfrm>
            <a:off x="1952626" y="4770439"/>
            <a:ext cx="1400175" cy="1049337"/>
          </a:xfrm>
          <a:prstGeom prst="rect">
            <a:avLst/>
          </a:prstGeom>
          <a:noFill/>
          <a:ln w="9525">
            <a:noFill/>
            <a:miter lim="800000"/>
            <a:headEnd/>
            <a:tailEnd/>
          </a:ln>
        </p:spPr>
      </p:pic>
      <p:pic>
        <p:nvPicPr>
          <p:cNvPr id="35890" name="Picture 50"/>
          <p:cNvPicPr>
            <a:picLocks noChangeAspect="1" noChangeArrowheads="1"/>
          </p:cNvPicPr>
          <p:nvPr/>
        </p:nvPicPr>
        <p:blipFill>
          <a:blip r:embed="rId15" cstate="print"/>
          <a:srcRect/>
          <a:stretch>
            <a:fillRect/>
          </a:stretch>
        </p:blipFill>
        <p:spPr bwMode="auto">
          <a:xfrm>
            <a:off x="6797676" y="3810001"/>
            <a:ext cx="1908175" cy="2036763"/>
          </a:xfrm>
          <a:prstGeom prst="rect">
            <a:avLst/>
          </a:prstGeom>
          <a:noFill/>
          <a:ln w="9525">
            <a:noFill/>
            <a:miter lim="800000"/>
            <a:headEnd/>
            <a:tailEnd/>
          </a:ln>
          <a:effectLst/>
        </p:spPr>
      </p:pic>
      <p:sp>
        <p:nvSpPr>
          <p:cNvPr id="60" name="Rectangle 59"/>
          <p:cNvSpPr/>
          <p:nvPr/>
        </p:nvSpPr>
        <p:spPr>
          <a:xfrm>
            <a:off x="5638800" y="1600200"/>
            <a:ext cx="3886200" cy="2014538"/>
          </a:xfrm>
          <a:prstGeom prst="rect">
            <a:avLst/>
          </a:prstGeom>
          <a:solidFill>
            <a:schemeClr val="accent6">
              <a:lumMod val="75000"/>
              <a:alpha val="53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8" name="Rectangle 57"/>
          <p:cNvSpPr/>
          <p:nvPr/>
        </p:nvSpPr>
        <p:spPr>
          <a:xfrm>
            <a:off x="4902689" y="3612357"/>
            <a:ext cx="1882775" cy="2014537"/>
          </a:xfrm>
          <a:prstGeom prst="rect">
            <a:avLst/>
          </a:prstGeom>
          <a:solidFill>
            <a:schemeClr val="tx1">
              <a:alpha val="82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9" name="Picture 2"/>
          <p:cNvPicPr>
            <a:picLocks noChangeAspect="1" noChangeArrowheads="1"/>
          </p:cNvPicPr>
          <p:nvPr/>
        </p:nvPicPr>
        <p:blipFill>
          <a:blip r:embed="rId16" cstate="email">
            <a:extLst>
              <a:ext uri="{28A0092B-C50C-407E-A947-70E740481C1C}">
                <a14:useLocalDpi xmlns:a14="http://schemas.microsoft.com/office/drawing/2010/main" val="0"/>
              </a:ext>
            </a:extLst>
          </a:blip>
          <a:srcRect/>
          <a:stretch>
            <a:fillRect/>
          </a:stretch>
        </p:blipFill>
        <p:spPr bwMode="auto">
          <a:xfrm>
            <a:off x="6650831" y="1447800"/>
            <a:ext cx="2712656" cy="289545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78019365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fade">
                                      <p:cBhvr>
                                        <p:cTn id="7" dur="500"/>
                                        <p:tgtEl>
                                          <p:spTgt spid="55"/>
                                        </p:tgtEl>
                                      </p:cBhvr>
                                    </p:animEffect>
                                  </p:childTnLst>
                                </p:cTn>
                              </p:par>
                              <p:par>
                                <p:cTn id="8" presetID="1" presetClass="entr" presetSubtype="0" fill="hold" grpId="0" nodeType="withEffect">
                                  <p:stCondLst>
                                    <p:cond delay="0"/>
                                  </p:stCondLst>
                                  <p:childTnLst>
                                    <p:set>
                                      <p:cBhvr>
                                        <p:cTn id="9" dur="1" fill="hold">
                                          <p:stCondLst>
                                            <p:cond delay="0"/>
                                          </p:stCondLst>
                                        </p:cTn>
                                        <p:tgtEl>
                                          <p:spTgt spid="48"/>
                                        </p:tgtEl>
                                        <p:attrNameLst>
                                          <p:attrName>style.visibility</p:attrName>
                                        </p:attrNameLst>
                                      </p:cBhvr>
                                      <p:to>
                                        <p:strVal val="visible"/>
                                      </p:to>
                                    </p:set>
                                  </p:childTnLst>
                                </p:cTn>
                              </p:par>
                              <p:par>
                                <p:cTn id="10" presetID="1" presetClass="entr" presetSubtype="0" fill="hold" nodeType="withEffect">
                                  <p:stCondLst>
                                    <p:cond delay="0"/>
                                  </p:stCondLst>
                                  <p:childTnLst>
                                    <p:set>
                                      <p:cBhvr>
                                        <p:cTn id="11" dur="1" fill="hold">
                                          <p:stCondLst>
                                            <p:cond delay="0"/>
                                          </p:stCondLst>
                                        </p:cTn>
                                        <p:tgtEl>
                                          <p:spTgt spid="50"/>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2"/>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51"/>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57"/>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52"/>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3"/>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56"/>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62"/>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59"/>
                                        </p:tgtEl>
                                        <p:attrNameLst>
                                          <p:attrName>style.visibility</p:attrName>
                                        </p:attrNameLst>
                                      </p:cBhvr>
                                      <p:to>
                                        <p:strVal val="visible"/>
                                      </p:to>
                                    </p:set>
                                  </p:childTnLst>
                                </p:cTn>
                              </p:par>
                              <p:par>
                                <p:cTn id="32" presetID="1" presetClass="entr" presetSubtype="0" fill="hold" nodeType="withEffect">
                                  <p:stCondLst>
                                    <p:cond delay="0"/>
                                  </p:stCondLst>
                                  <p:childTnLst>
                                    <p:set>
                                      <p:cBhvr>
                                        <p:cTn id="33" dur="1" fill="hold">
                                          <p:stCondLst>
                                            <p:cond delay="0"/>
                                          </p:stCondLst>
                                        </p:cTn>
                                        <p:tgtEl>
                                          <p:spTgt spid="5"/>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4"/>
                                        </p:tgtEl>
                                        <p:attrNameLst>
                                          <p:attrName>style.visibility</p:attrName>
                                        </p:attrNameLst>
                                      </p:cBhvr>
                                      <p:to>
                                        <p:strVal val="visible"/>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9"/>
                                        </p:tgtEl>
                                        <p:attrNameLst>
                                          <p:attrName>style.visibility</p:attrName>
                                        </p:attrNameLst>
                                      </p:cBhvr>
                                      <p:to>
                                        <p:strVal val="visible"/>
                                      </p:to>
                                    </p:set>
                                    <p:animEffect transition="in" filter="fade">
                                      <p:cBhvr>
                                        <p:cTn id="42" dur="500"/>
                                        <p:tgtEl>
                                          <p:spTgt spid="49"/>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35891"/>
                                        </p:tgtEl>
                                        <p:attrNameLst>
                                          <p:attrName>style.visibility</p:attrName>
                                        </p:attrNameLst>
                                      </p:cBhvr>
                                      <p:to>
                                        <p:strVal val="visible"/>
                                      </p:to>
                                    </p:set>
                                    <p:animEffect transition="in" filter="fade">
                                      <p:cBhvr>
                                        <p:cTn id="55" dur="500"/>
                                        <p:tgtEl>
                                          <p:spTgt spid="35891"/>
                                        </p:tgtEl>
                                      </p:cBhvr>
                                    </p:animEffect>
                                  </p:childTnLst>
                                </p:cTn>
                              </p:par>
                              <p:par>
                                <p:cTn id="56" presetID="1" presetClass="entr" presetSubtype="0" fill="hold" nodeType="withEffect">
                                  <p:stCondLst>
                                    <p:cond delay="0"/>
                                  </p:stCondLst>
                                  <p:childTnLst>
                                    <p:set>
                                      <p:cBhvr>
                                        <p:cTn id="57" dur="1" fill="hold">
                                          <p:stCondLst>
                                            <p:cond delay="0"/>
                                          </p:stCondLst>
                                        </p:cTn>
                                        <p:tgtEl>
                                          <p:spTgt spid="66"/>
                                        </p:tgtEl>
                                        <p:attrNameLst>
                                          <p:attrName>style.visibility</p:attrName>
                                        </p:attrNameLst>
                                      </p:cBhvr>
                                      <p:to>
                                        <p:strVal val="visible"/>
                                      </p:to>
                                    </p:set>
                                  </p:childTnLst>
                                </p:cTn>
                              </p:par>
                              <p:par>
                                <p:cTn id="58" presetID="1" presetClass="entr" presetSubtype="0" fill="hold" nodeType="withEffect">
                                  <p:stCondLst>
                                    <p:cond delay="0"/>
                                  </p:stCondLst>
                                  <p:childTnLst>
                                    <p:set>
                                      <p:cBhvr>
                                        <p:cTn id="59" dur="1" fill="hold">
                                          <p:stCondLst>
                                            <p:cond delay="0"/>
                                          </p:stCondLst>
                                        </p:cTn>
                                        <p:tgtEl>
                                          <p:spTgt spid="65"/>
                                        </p:tgtEl>
                                        <p:attrNameLst>
                                          <p:attrName>style.visibility</p:attrName>
                                        </p:attrNameLst>
                                      </p:cBhvr>
                                      <p:to>
                                        <p:strVal val="visible"/>
                                      </p:to>
                                    </p:set>
                                  </p:childTnLst>
                                </p:cTn>
                              </p:par>
                              <p:par>
                                <p:cTn id="60" presetID="1" presetClass="entr" presetSubtype="0" fill="hold" nodeType="withEffect">
                                  <p:stCondLst>
                                    <p:cond delay="0"/>
                                  </p:stCondLst>
                                  <p:childTnLst>
                                    <p:set>
                                      <p:cBhvr>
                                        <p:cTn id="61" dur="1" fill="hold">
                                          <p:stCondLst>
                                            <p:cond delay="0"/>
                                          </p:stCondLst>
                                        </p:cTn>
                                        <p:tgtEl>
                                          <p:spTgt spid="6"/>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1026"/>
                                        </p:tgtEl>
                                        <p:attrNameLst>
                                          <p:attrName>style.visibility</p:attrName>
                                        </p:attrNameLst>
                                      </p:cBhvr>
                                      <p:to>
                                        <p:strVal val="visible"/>
                                      </p:to>
                                    </p:set>
                                    <p:animEffect transition="in" filter="fade">
                                      <p:cBhvr>
                                        <p:cTn id="66" dur="500"/>
                                        <p:tgtEl>
                                          <p:spTgt spid="1026"/>
                                        </p:tgtEl>
                                      </p:cBhvr>
                                    </p:animEffec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47"/>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54"/>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grpId="0" nodeType="clickEffect">
                                  <p:stCondLst>
                                    <p:cond delay="0"/>
                                  </p:stCondLst>
                                  <p:childTnLst>
                                    <p:set>
                                      <p:cBhvr>
                                        <p:cTn id="78" dur="1" fill="hold">
                                          <p:stCondLst>
                                            <p:cond delay="0"/>
                                          </p:stCondLst>
                                        </p:cTn>
                                        <p:tgtEl>
                                          <p:spTgt spid="60"/>
                                        </p:tgtEl>
                                        <p:attrNameLst>
                                          <p:attrName>style.visibility</p:attrName>
                                        </p:attrNameLst>
                                      </p:cBhvr>
                                      <p:to>
                                        <p:strVal val="visible"/>
                                      </p:to>
                                    </p:set>
                                    <p:animEffect transition="in" filter="fade">
                                      <p:cBhvr>
                                        <p:cTn id="79" dur="500"/>
                                        <p:tgtEl>
                                          <p:spTgt spid="60"/>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 presetClass="entr" presetSubtype="0" fill="hold" grpId="0" nodeType="clickEffect">
                                  <p:stCondLst>
                                    <p:cond delay="0"/>
                                  </p:stCondLst>
                                  <p:childTnLst>
                                    <p:set>
                                      <p:cBhvr>
                                        <p:cTn id="83" dur="1" fill="hold">
                                          <p:stCondLst>
                                            <p:cond delay="0"/>
                                          </p:stCondLst>
                                        </p:cTn>
                                        <p:tgtEl>
                                          <p:spTgt spid="68"/>
                                        </p:tgtEl>
                                        <p:attrNameLst>
                                          <p:attrName>style.visibility</p:attrName>
                                        </p:attrNameLst>
                                      </p:cBhvr>
                                      <p:to>
                                        <p:strVal val="visible"/>
                                      </p:to>
                                    </p:set>
                                  </p:childTnLst>
                                </p:cTn>
                              </p:par>
                              <p:par>
                                <p:cTn id="84" presetID="1" presetClass="entr" presetSubtype="0" fill="hold" nodeType="withEffect">
                                  <p:stCondLst>
                                    <p:cond delay="0"/>
                                  </p:stCondLst>
                                  <p:childTnLst>
                                    <p:set>
                                      <p:cBhvr>
                                        <p:cTn id="85" dur="1" fill="hold">
                                          <p:stCondLst>
                                            <p:cond delay="0"/>
                                          </p:stCondLst>
                                        </p:cTn>
                                        <p:tgtEl>
                                          <p:spTgt spid="69"/>
                                        </p:tgtEl>
                                        <p:attrNameLst>
                                          <p:attrName>style.visibility</p:attrName>
                                        </p:attrNameLst>
                                      </p:cBhvr>
                                      <p:to>
                                        <p:strVal val="visible"/>
                                      </p:to>
                                    </p:set>
                                  </p:childTnLst>
                                </p:cTn>
                              </p:par>
                              <p:par>
                                <p:cTn id="86" presetID="1" presetClass="entr" presetSubtype="0" fill="hold" nodeType="withEffect">
                                  <p:stCondLst>
                                    <p:cond delay="0"/>
                                  </p:stCondLst>
                                  <p:childTnLst>
                                    <p:set>
                                      <p:cBhvr>
                                        <p:cTn id="87" dur="1" fill="hold">
                                          <p:stCondLst>
                                            <p:cond delay="0"/>
                                          </p:stCondLst>
                                        </p:cTn>
                                        <p:tgtEl>
                                          <p:spTgt spid="70"/>
                                        </p:tgtEl>
                                        <p:attrNameLst>
                                          <p:attrName>style.visibility</p:attrName>
                                        </p:attrNameLst>
                                      </p:cBhvr>
                                      <p:to>
                                        <p:strVal val="visible"/>
                                      </p:to>
                                    </p:set>
                                  </p:childTnLst>
                                </p:cTn>
                              </p:par>
                              <p:par>
                                <p:cTn id="88" presetID="1" presetClass="entr" presetSubtype="0" fill="hold" nodeType="withEffect">
                                  <p:stCondLst>
                                    <p:cond delay="0"/>
                                  </p:stCondLst>
                                  <p:childTnLst>
                                    <p:set>
                                      <p:cBhvr>
                                        <p:cTn id="89" dur="1" fill="hold">
                                          <p:stCondLst>
                                            <p:cond delay="0"/>
                                          </p:stCondLst>
                                        </p:cTn>
                                        <p:tgtEl>
                                          <p:spTgt spid="7"/>
                                        </p:tgtEl>
                                        <p:attrNameLst>
                                          <p:attrName>style.visibility</p:attrName>
                                        </p:attrNameLst>
                                      </p:cBhvr>
                                      <p:to>
                                        <p:strVal val="visible"/>
                                      </p:to>
                                    </p:set>
                                  </p:childTnLst>
                                </p:cTn>
                              </p:par>
                            </p:childTnLst>
                          </p:cTn>
                        </p:par>
                      </p:childTnLst>
                    </p:cTn>
                  </p:par>
                  <p:par>
                    <p:cTn id="90" fill="hold">
                      <p:stCondLst>
                        <p:cond delay="indefinite"/>
                      </p:stCondLst>
                      <p:childTnLst>
                        <p:par>
                          <p:cTn id="91" fill="hold">
                            <p:stCondLst>
                              <p:cond delay="0"/>
                            </p:stCondLst>
                            <p:childTnLst>
                              <p:par>
                                <p:cTn id="92" presetID="10" presetClass="entr" presetSubtype="0" fill="hold" nodeType="clickEffect">
                                  <p:stCondLst>
                                    <p:cond delay="0"/>
                                  </p:stCondLst>
                                  <p:childTnLst>
                                    <p:set>
                                      <p:cBhvr>
                                        <p:cTn id="93" dur="1" fill="hold">
                                          <p:stCondLst>
                                            <p:cond delay="0"/>
                                          </p:stCondLst>
                                        </p:cTn>
                                        <p:tgtEl>
                                          <p:spTgt spid="9"/>
                                        </p:tgtEl>
                                        <p:attrNameLst>
                                          <p:attrName>style.visibility</p:attrName>
                                        </p:attrNameLst>
                                      </p:cBhvr>
                                      <p:to>
                                        <p:strVal val="visible"/>
                                      </p:to>
                                    </p:set>
                                    <p:animEffect transition="in" filter="fade">
                                      <p:cBhvr>
                                        <p:cTn id="94" dur="500"/>
                                        <p:tgtEl>
                                          <p:spTgt spid="9"/>
                                        </p:tgtEl>
                                      </p:cBhvr>
                                    </p:animEffec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53"/>
                                        </p:tgtEl>
                                        <p:attrNameLst>
                                          <p:attrName>style.visibility</p:attrName>
                                        </p:attrNameLst>
                                      </p:cBhvr>
                                      <p:to>
                                        <p:strVal val="visible"/>
                                      </p:to>
                                    </p:set>
                                  </p:childTnLst>
                                </p:cTn>
                              </p:par>
                            </p:childTnLst>
                          </p:cTn>
                        </p:par>
                      </p:childTnLst>
                    </p:cTn>
                  </p:par>
                  <p:par>
                    <p:cTn id="99" fill="hold" nodeType="clickPar">
                      <p:stCondLst>
                        <p:cond delay="indefinite"/>
                      </p:stCondLst>
                      <p:childTnLst>
                        <p:par>
                          <p:cTn id="100" fill="hold" nodeType="withGroup">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73"/>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58"/>
                                        </p:tgtEl>
                                        <p:attrNameLst>
                                          <p:attrName>style.visibility</p:attrName>
                                        </p:attrNameLst>
                                      </p:cBhvr>
                                      <p:to>
                                        <p:strVal val="visible"/>
                                      </p:to>
                                    </p:set>
                                  </p:childTnLst>
                                </p:cTn>
                              </p:par>
                              <p:par>
                                <p:cTn id="107" presetID="1" presetClass="entr" presetSubtype="0" fill="hold" nodeType="withEffect">
                                  <p:stCondLst>
                                    <p:cond delay="0"/>
                                  </p:stCondLst>
                                  <p:childTnLst>
                                    <p:set>
                                      <p:cBhvr>
                                        <p:cTn id="108" dur="1" fill="hold">
                                          <p:stCondLst>
                                            <p:cond delay="0"/>
                                          </p:stCondLst>
                                        </p:cTn>
                                        <p:tgtEl>
                                          <p:spTgt spid="74"/>
                                        </p:tgtEl>
                                        <p:attrNameLst>
                                          <p:attrName>style.visibility</p:attrName>
                                        </p:attrNameLst>
                                      </p:cBhvr>
                                      <p:to>
                                        <p:strVal val="visible"/>
                                      </p:to>
                                    </p:set>
                                  </p:childTnLst>
                                </p:cTn>
                              </p:par>
                              <p:par>
                                <p:cTn id="109" presetID="1" presetClass="entr" presetSubtype="0" fill="hold" nodeType="withEffect">
                                  <p:stCondLst>
                                    <p:cond delay="0"/>
                                  </p:stCondLst>
                                  <p:childTnLst>
                                    <p:set>
                                      <p:cBhvr>
                                        <p:cTn id="110" dur="1" fill="hold">
                                          <p:stCondLst>
                                            <p:cond delay="0"/>
                                          </p:stCondLst>
                                        </p:cTn>
                                        <p:tgtEl>
                                          <p:spTgt spid="75"/>
                                        </p:tgtEl>
                                        <p:attrNameLst>
                                          <p:attrName>style.visibility</p:attrName>
                                        </p:attrNameLst>
                                      </p:cBhvr>
                                      <p:to>
                                        <p:strVal val="visible"/>
                                      </p:to>
                                    </p:set>
                                  </p:childTnLst>
                                </p:cTn>
                              </p:par>
                              <p:par>
                                <p:cTn id="111" presetID="1" presetClass="entr" presetSubtype="0" fill="hold" nodeType="withEffect">
                                  <p:stCondLst>
                                    <p:cond delay="0"/>
                                  </p:stCondLst>
                                  <p:childTnLst>
                                    <p:set>
                                      <p:cBhvr>
                                        <p:cTn id="112" dur="1" fill="hold">
                                          <p:stCondLst>
                                            <p:cond delay="0"/>
                                          </p:stCondLst>
                                        </p:cTn>
                                        <p:tgtEl>
                                          <p:spTgt spid="8"/>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nodeType="clickEffect">
                                  <p:stCondLst>
                                    <p:cond delay="0"/>
                                  </p:stCondLst>
                                  <p:childTnLst>
                                    <p:set>
                                      <p:cBhvr>
                                        <p:cTn id="116" dur="1" fill="hold">
                                          <p:stCondLst>
                                            <p:cond delay="0"/>
                                          </p:stCondLst>
                                        </p:cTn>
                                        <p:tgtEl>
                                          <p:spTgt spid="35890"/>
                                        </p:tgtEl>
                                        <p:attrNameLst>
                                          <p:attrName>style.visibility</p:attrName>
                                        </p:attrNameLst>
                                      </p:cBhvr>
                                      <p:to>
                                        <p:strVal val="visible"/>
                                      </p:to>
                                    </p:set>
                                    <p:animEffect transition="in" filter="fade">
                                      <p:cBhvr>
                                        <p:cTn id="117" dur="500"/>
                                        <p:tgtEl>
                                          <p:spTgt spid="358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p:bldP spid="51" grpId="0"/>
      <p:bldP spid="56" grpId="0"/>
      <p:bldP spid="64" grpId="0"/>
      <p:bldP spid="68" grpId="0"/>
      <p:bldP spid="73" grpId="0"/>
      <p:bldP spid="4" grpId="0" animBg="1"/>
      <p:bldP spid="49" grpId="0" animBg="1"/>
      <p:bldP spid="46" grpId="0" animBg="1"/>
      <p:bldP spid="47" grpId="0" animBg="1"/>
      <p:bldP spid="53" grpId="0" animBg="1"/>
      <p:bldP spid="54" grpId="0" animBg="1"/>
      <p:bldP spid="60" grpId="0" animBg="1"/>
      <p:bldP spid="5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2"/>
          <p:cNvPicPr>
            <a:picLocks noChangeAspect="1" noChangeArrowheads="1"/>
          </p:cNvPicPr>
          <p:nvPr/>
        </p:nvPicPr>
        <p:blipFill>
          <a:blip r:embed="rId4" cstate="print"/>
          <a:srcRect/>
          <a:stretch>
            <a:fillRect/>
          </a:stretch>
        </p:blipFill>
        <p:spPr bwMode="auto">
          <a:xfrm>
            <a:off x="2892425" y="1143000"/>
            <a:ext cx="6407150" cy="4572000"/>
          </a:xfrm>
          <a:prstGeom prst="rect">
            <a:avLst/>
          </a:prstGeom>
          <a:noFill/>
          <a:ln w="9525">
            <a:noFill/>
            <a:miter lim="800000"/>
            <a:headEnd/>
            <a:tailEnd/>
          </a:ln>
        </p:spPr>
      </p:pic>
      <p:grpSp>
        <p:nvGrpSpPr>
          <p:cNvPr id="2" name="Group 8"/>
          <p:cNvGrpSpPr>
            <a:grpSpLocks/>
          </p:cNvGrpSpPr>
          <p:nvPr/>
        </p:nvGrpSpPr>
        <p:grpSpPr bwMode="auto">
          <a:xfrm>
            <a:off x="2895600" y="2286000"/>
            <a:ext cx="1752600" cy="1981200"/>
            <a:chOff x="1371600" y="2286000"/>
            <a:chExt cx="1752600" cy="1981200"/>
          </a:xfrm>
        </p:grpSpPr>
        <p:sp>
          <p:nvSpPr>
            <p:cNvPr id="21" name="Explosion 2 20"/>
            <p:cNvSpPr/>
            <p:nvPr/>
          </p:nvSpPr>
          <p:spPr>
            <a:xfrm>
              <a:off x="1371600" y="2286000"/>
              <a:ext cx="1752600" cy="1981200"/>
            </a:xfrm>
            <a:prstGeom prst="irregularSeal2">
              <a:avLst/>
            </a:prstGeom>
            <a:solidFill>
              <a:srgbClr val="FF0000">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41012" name="TextBox 11"/>
            <p:cNvSpPr txBox="1">
              <a:spLocks noChangeArrowheads="1"/>
            </p:cNvSpPr>
            <p:nvPr/>
          </p:nvSpPr>
          <p:spPr bwMode="auto">
            <a:xfrm>
              <a:off x="1600200" y="2895600"/>
              <a:ext cx="1371600" cy="646113"/>
            </a:xfrm>
            <a:prstGeom prst="rect">
              <a:avLst/>
            </a:prstGeom>
            <a:noFill/>
            <a:ln w="9525">
              <a:noFill/>
              <a:miter lim="800000"/>
              <a:headEnd/>
              <a:tailEnd/>
            </a:ln>
          </p:spPr>
          <p:txBody>
            <a:bodyPr>
              <a:spAutoFit/>
            </a:bodyPr>
            <a:lstStyle/>
            <a:p>
              <a:r>
                <a:rPr lang="en-US" b="1">
                  <a:solidFill>
                    <a:srgbClr val="FFFFFF"/>
                  </a:solidFill>
                  <a:latin typeface="Corbel" pitchFamily="34" charset="0"/>
                </a:rPr>
                <a:t>Inhibitions/Judgment</a:t>
              </a:r>
            </a:p>
          </p:txBody>
        </p:sp>
        <p:sp>
          <p:nvSpPr>
            <p:cNvPr id="41013" name="TextBox 5"/>
            <p:cNvSpPr txBox="1">
              <a:spLocks noChangeArrowheads="1"/>
            </p:cNvSpPr>
            <p:nvPr/>
          </p:nvSpPr>
          <p:spPr bwMode="auto">
            <a:xfrm>
              <a:off x="1600200" y="3429000"/>
              <a:ext cx="1031180" cy="276999"/>
            </a:xfrm>
            <a:prstGeom prst="rect">
              <a:avLst/>
            </a:prstGeom>
            <a:noFill/>
            <a:ln w="9525">
              <a:noFill/>
              <a:miter lim="800000"/>
              <a:headEnd/>
              <a:tailEnd/>
            </a:ln>
          </p:spPr>
          <p:txBody>
            <a:bodyPr wrap="none">
              <a:spAutoFit/>
            </a:bodyPr>
            <a:lstStyle/>
            <a:p>
              <a:r>
                <a:rPr lang="en-US" sz="1200" b="1">
                  <a:solidFill>
                    <a:srgbClr val="000000"/>
                  </a:solidFill>
                </a:rPr>
                <a:t>Starts .01-.03</a:t>
              </a:r>
            </a:p>
          </p:txBody>
        </p:sp>
      </p:grpSp>
      <p:grpSp>
        <p:nvGrpSpPr>
          <p:cNvPr id="3" name="Group 43"/>
          <p:cNvGrpSpPr>
            <a:grpSpLocks/>
          </p:cNvGrpSpPr>
          <p:nvPr/>
        </p:nvGrpSpPr>
        <p:grpSpPr bwMode="auto">
          <a:xfrm>
            <a:off x="4114800" y="1254125"/>
            <a:ext cx="2133600" cy="1676400"/>
            <a:chOff x="2819400" y="1371600"/>
            <a:chExt cx="2133600" cy="1676400"/>
          </a:xfrm>
        </p:grpSpPr>
        <p:sp>
          <p:nvSpPr>
            <p:cNvPr id="22" name="Explosion 2 21"/>
            <p:cNvSpPr/>
            <p:nvPr/>
          </p:nvSpPr>
          <p:spPr>
            <a:xfrm>
              <a:off x="3048000" y="1371600"/>
              <a:ext cx="1828800" cy="1676400"/>
            </a:xfrm>
            <a:prstGeom prst="irregularSeal2">
              <a:avLst/>
            </a:prstGeom>
            <a:solidFill>
              <a:srgbClr val="FF0000">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41009" name="TextBox 12"/>
            <p:cNvSpPr txBox="1">
              <a:spLocks noChangeArrowheads="1"/>
            </p:cNvSpPr>
            <p:nvPr/>
          </p:nvSpPr>
          <p:spPr bwMode="auto">
            <a:xfrm>
              <a:off x="2819400" y="1828800"/>
              <a:ext cx="2133600" cy="646331"/>
            </a:xfrm>
            <a:prstGeom prst="rect">
              <a:avLst/>
            </a:prstGeom>
            <a:noFill/>
            <a:ln w="9525">
              <a:noFill/>
              <a:miter lim="800000"/>
              <a:headEnd/>
              <a:tailEnd/>
            </a:ln>
          </p:spPr>
          <p:txBody>
            <a:bodyPr>
              <a:spAutoFit/>
            </a:bodyPr>
            <a:lstStyle/>
            <a:p>
              <a:pPr algn="ctr"/>
              <a:r>
                <a:rPr lang="en-US" b="1">
                  <a:solidFill>
                    <a:srgbClr val="FFFFFF"/>
                  </a:solidFill>
                  <a:latin typeface="Corbel" pitchFamily="34" charset="0"/>
                </a:rPr>
                <a:t>Social </a:t>
              </a:r>
            </a:p>
            <a:p>
              <a:pPr algn="ctr"/>
              <a:r>
                <a:rPr lang="en-US" b="1">
                  <a:solidFill>
                    <a:srgbClr val="FFFFFF"/>
                  </a:solidFill>
                  <a:latin typeface="Corbel" pitchFamily="34" charset="0"/>
                </a:rPr>
                <a:t>Intelligence</a:t>
              </a:r>
            </a:p>
          </p:txBody>
        </p:sp>
        <p:sp>
          <p:nvSpPr>
            <p:cNvPr id="41010" name="Rectangle 23"/>
            <p:cNvSpPr>
              <a:spLocks noChangeArrowheads="1"/>
            </p:cNvSpPr>
            <p:nvPr/>
          </p:nvSpPr>
          <p:spPr bwMode="auto">
            <a:xfrm>
              <a:off x="3276600" y="2362200"/>
              <a:ext cx="1031180" cy="276999"/>
            </a:xfrm>
            <a:prstGeom prst="rect">
              <a:avLst/>
            </a:prstGeom>
            <a:noFill/>
            <a:ln w="9525">
              <a:noFill/>
              <a:miter lim="800000"/>
              <a:headEnd/>
              <a:tailEnd/>
            </a:ln>
          </p:spPr>
          <p:txBody>
            <a:bodyPr wrap="none">
              <a:spAutoFit/>
            </a:bodyPr>
            <a:lstStyle/>
            <a:p>
              <a:r>
                <a:rPr lang="en-US" sz="1200" b="1">
                  <a:solidFill>
                    <a:srgbClr val="000000"/>
                  </a:solidFill>
                </a:rPr>
                <a:t>Starts .03-.06</a:t>
              </a:r>
            </a:p>
          </p:txBody>
        </p:sp>
      </p:grpSp>
      <p:grpSp>
        <p:nvGrpSpPr>
          <p:cNvPr id="5" name="Group 44"/>
          <p:cNvGrpSpPr>
            <a:grpSpLocks/>
          </p:cNvGrpSpPr>
          <p:nvPr/>
        </p:nvGrpSpPr>
        <p:grpSpPr bwMode="auto">
          <a:xfrm>
            <a:off x="5791200" y="1447800"/>
            <a:ext cx="2133600" cy="1524000"/>
            <a:chOff x="4419600" y="1295400"/>
            <a:chExt cx="2133600" cy="1524000"/>
          </a:xfrm>
        </p:grpSpPr>
        <p:sp>
          <p:nvSpPr>
            <p:cNvPr id="23" name="Explosion 2 22"/>
            <p:cNvSpPr/>
            <p:nvPr/>
          </p:nvSpPr>
          <p:spPr>
            <a:xfrm>
              <a:off x="4589463" y="1295400"/>
              <a:ext cx="1963737" cy="1524000"/>
            </a:xfrm>
            <a:prstGeom prst="irregularSeal2">
              <a:avLst/>
            </a:prstGeom>
            <a:solidFill>
              <a:srgbClr val="FF0000">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41006" name="TextBox 13"/>
            <p:cNvSpPr txBox="1">
              <a:spLocks noChangeArrowheads="1"/>
            </p:cNvSpPr>
            <p:nvPr/>
          </p:nvSpPr>
          <p:spPr bwMode="auto">
            <a:xfrm>
              <a:off x="4419600" y="1752600"/>
              <a:ext cx="2133600" cy="646331"/>
            </a:xfrm>
            <a:prstGeom prst="rect">
              <a:avLst/>
            </a:prstGeom>
            <a:noFill/>
            <a:ln w="9525">
              <a:noFill/>
              <a:miter lim="800000"/>
              <a:headEnd/>
              <a:tailEnd/>
            </a:ln>
          </p:spPr>
          <p:txBody>
            <a:bodyPr>
              <a:spAutoFit/>
            </a:bodyPr>
            <a:lstStyle/>
            <a:p>
              <a:pPr algn="ctr"/>
              <a:r>
                <a:rPr lang="en-US" b="1">
                  <a:solidFill>
                    <a:srgbClr val="FFFFFF"/>
                  </a:solidFill>
                  <a:latin typeface="Corbel" pitchFamily="34" charset="0"/>
                </a:rPr>
                <a:t>Motor</a:t>
              </a:r>
            </a:p>
            <a:p>
              <a:pPr algn="ctr"/>
              <a:r>
                <a:rPr lang="en-US" b="1">
                  <a:solidFill>
                    <a:srgbClr val="FFFFFF"/>
                  </a:solidFill>
                  <a:latin typeface="Corbel" pitchFamily="34" charset="0"/>
                </a:rPr>
                <a:t>coordination</a:t>
              </a:r>
            </a:p>
          </p:txBody>
        </p:sp>
        <p:sp>
          <p:nvSpPr>
            <p:cNvPr id="41007" name="Rectangle 25"/>
            <p:cNvSpPr>
              <a:spLocks noChangeArrowheads="1"/>
            </p:cNvSpPr>
            <p:nvPr/>
          </p:nvSpPr>
          <p:spPr bwMode="auto">
            <a:xfrm>
              <a:off x="4876800" y="2314575"/>
              <a:ext cx="1031180" cy="276999"/>
            </a:xfrm>
            <a:prstGeom prst="rect">
              <a:avLst/>
            </a:prstGeom>
            <a:noFill/>
            <a:ln w="9525">
              <a:noFill/>
              <a:miter lim="800000"/>
              <a:headEnd/>
              <a:tailEnd/>
            </a:ln>
          </p:spPr>
          <p:txBody>
            <a:bodyPr wrap="none">
              <a:spAutoFit/>
            </a:bodyPr>
            <a:lstStyle/>
            <a:p>
              <a:r>
                <a:rPr lang="en-US" sz="1200" b="1">
                  <a:solidFill>
                    <a:srgbClr val="000000"/>
                  </a:solidFill>
                </a:rPr>
                <a:t>Starts .08-.09</a:t>
              </a:r>
            </a:p>
          </p:txBody>
        </p:sp>
      </p:grpSp>
      <p:grpSp>
        <p:nvGrpSpPr>
          <p:cNvPr id="6" name="Group 45"/>
          <p:cNvGrpSpPr>
            <a:grpSpLocks/>
          </p:cNvGrpSpPr>
          <p:nvPr/>
        </p:nvGrpSpPr>
        <p:grpSpPr bwMode="auto">
          <a:xfrm>
            <a:off x="7239000" y="2057400"/>
            <a:ext cx="2286000" cy="1524000"/>
            <a:chOff x="6172200" y="1752600"/>
            <a:chExt cx="2286000" cy="1524000"/>
          </a:xfrm>
        </p:grpSpPr>
        <p:sp>
          <p:nvSpPr>
            <p:cNvPr id="24" name="Explosion 2 23"/>
            <p:cNvSpPr/>
            <p:nvPr/>
          </p:nvSpPr>
          <p:spPr>
            <a:xfrm>
              <a:off x="6324600" y="1752600"/>
              <a:ext cx="2133600" cy="1524000"/>
            </a:xfrm>
            <a:prstGeom prst="irregularSeal2">
              <a:avLst/>
            </a:prstGeom>
            <a:solidFill>
              <a:srgbClr val="FF0000">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41003" name="TextBox 12"/>
            <p:cNvSpPr txBox="1">
              <a:spLocks noChangeArrowheads="1"/>
            </p:cNvSpPr>
            <p:nvPr/>
          </p:nvSpPr>
          <p:spPr bwMode="auto">
            <a:xfrm>
              <a:off x="6172200" y="2133600"/>
              <a:ext cx="2133600" cy="646331"/>
            </a:xfrm>
            <a:prstGeom prst="rect">
              <a:avLst/>
            </a:prstGeom>
            <a:noFill/>
            <a:ln w="9525">
              <a:noFill/>
              <a:miter lim="800000"/>
              <a:headEnd/>
              <a:tailEnd/>
            </a:ln>
          </p:spPr>
          <p:txBody>
            <a:bodyPr>
              <a:spAutoFit/>
            </a:bodyPr>
            <a:lstStyle/>
            <a:p>
              <a:pPr algn="ctr"/>
              <a:r>
                <a:rPr lang="en-US" b="1">
                  <a:solidFill>
                    <a:srgbClr val="FFFFFF"/>
                  </a:solidFill>
                  <a:latin typeface="Corbel" pitchFamily="34" charset="0"/>
                </a:rPr>
                <a:t>Sensory </a:t>
              </a:r>
            </a:p>
            <a:p>
              <a:pPr algn="ctr"/>
              <a:r>
                <a:rPr lang="en-US" b="1">
                  <a:solidFill>
                    <a:srgbClr val="FFFFFF"/>
                  </a:solidFill>
                  <a:latin typeface="Corbel" pitchFamily="34" charset="0"/>
                </a:rPr>
                <a:t>Coherence</a:t>
              </a:r>
            </a:p>
          </p:txBody>
        </p:sp>
        <p:sp>
          <p:nvSpPr>
            <p:cNvPr id="41004" name="Rectangle 26"/>
            <p:cNvSpPr>
              <a:spLocks noChangeArrowheads="1"/>
            </p:cNvSpPr>
            <p:nvPr/>
          </p:nvSpPr>
          <p:spPr bwMode="auto">
            <a:xfrm>
              <a:off x="6632575" y="2695575"/>
              <a:ext cx="1031180" cy="276999"/>
            </a:xfrm>
            <a:prstGeom prst="rect">
              <a:avLst/>
            </a:prstGeom>
            <a:noFill/>
            <a:ln w="9525">
              <a:noFill/>
              <a:miter lim="800000"/>
              <a:headEnd/>
              <a:tailEnd/>
            </a:ln>
          </p:spPr>
          <p:txBody>
            <a:bodyPr wrap="none">
              <a:spAutoFit/>
            </a:bodyPr>
            <a:lstStyle/>
            <a:p>
              <a:r>
                <a:rPr lang="en-US" sz="1200" b="1">
                  <a:solidFill>
                    <a:srgbClr val="000000"/>
                  </a:solidFill>
                </a:rPr>
                <a:t>Starts .14-.17</a:t>
              </a:r>
            </a:p>
          </p:txBody>
        </p:sp>
      </p:grpSp>
      <p:grpSp>
        <p:nvGrpSpPr>
          <p:cNvPr id="7" name="Group 2"/>
          <p:cNvGrpSpPr>
            <a:grpSpLocks/>
          </p:cNvGrpSpPr>
          <p:nvPr/>
        </p:nvGrpSpPr>
        <p:grpSpPr bwMode="auto">
          <a:xfrm>
            <a:off x="4953000" y="3276600"/>
            <a:ext cx="2401888" cy="1754188"/>
            <a:chOff x="3312319" y="2895600"/>
            <a:chExt cx="2402681" cy="1754188"/>
          </a:xfrm>
        </p:grpSpPr>
        <p:sp>
          <p:nvSpPr>
            <p:cNvPr id="25" name="Explosion 2 24"/>
            <p:cNvSpPr/>
            <p:nvPr/>
          </p:nvSpPr>
          <p:spPr>
            <a:xfrm>
              <a:off x="3312319" y="2895600"/>
              <a:ext cx="1792880" cy="1754188"/>
            </a:xfrm>
            <a:prstGeom prst="irregularSeal2">
              <a:avLst/>
            </a:prstGeom>
            <a:solidFill>
              <a:srgbClr val="FF0000">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41000" name="TextBox 15"/>
            <p:cNvSpPr txBox="1">
              <a:spLocks noChangeArrowheads="1"/>
            </p:cNvSpPr>
            <p:nvPr/>
          </p:nvSpPr>
          <p:spPr bwMode="auto">
            <a:xfrm>
              <a:off x="3581400" y="3429000"/>
              <a:ext cx="2133600" cy="646331"/>
            </a:xfrm>
            <a:prstGeom prst="rect">
              <a:avLst/>
            </a:prstGeom>
            <a:noFill/>
            <a:ln w="9525">
              <a:noFill/>
              <a:miter lim="800000"/>
              <a:headEnd/>
              <a:tailEnd/>
            </a:ln>
          </p:spPr>
          <p:txBody>
            <a:bodyPr>
              <a:spAutoFit/>
            </a:bodyPr>
            <a:lstStyle/>
            <a:p>
              <a:r>
                <a:rPr lang="en-US" b="1">
                  <a:solidFill>
                    <a:srgbClr val="FFFFFF"/>
                  </a:solidFill>
                  <a:latin typeface="Corbel" pitchFamily="34" charset="0"/>
                </a:rPr>
                <a:t>Memory </a:t>
              </a:r>
            </a:p>
            <a:p>
              <a:r>
                <a:rPr lang="en-US" b="1">
                  <a:solidFill>
                    <a:srgbClr val="FFFFFF"/>
                  </a:solidFill>
                  <a:latin typeface="Corbel" pitchFamily="34" charset="0"/>
                </a:rPr>
                <a:t>Creation</a:t>
              </a:r>
            </a:p>
          </p:txBody>
        </p:sp>
        <p:sp>
          <p:nvSpPr>
            <p:cNvPr id="41001" name="Rectangle 27"/>
            <p:cNvSpPr>
              <a:spLocks noChangeArrowheads="1"/>
            </p:cNvSpPr>
            <p:nvPr/>
          </p:nvSpPr>
          <p:spPr bwMode="auto">
            <a:xfrm>
              <a:off x="3733800" y="3962400"/>
              <a:ext cx="821458" cy="276999"/>
            </a:xfrm>
            <a:prstGeom prst="rect">
              <a:avLst/>
            </a:prstGeom>
            <a:noFill/>
            <a:ln w="9525">
              <a:noFill/>
              <a:miter lim="800000"/>
              <a:headEnd/>
              <a:tailEnd/>
            </a:ln>
          </p:spPr>
          <p:txBody>
            <a:bodyPr wrap="none">
              <a:spAutoFit/>
            </a:bodyPr>
            <a:lstStyle/>
            <a:p>
              <a:r>
                <a:rPr lang="en-US" sz="1200" b="1">
                  <a:solidFill>
                    <a:srgbClr val="000000"/>
                  </a:solidFill>
                </a:rPr>
                <a:t>Starts  .20</a:t>
              </a:r>
            </a:p>
          </p:txBody>
        </p:sp>
      </p:grpSp>
      <p:grpSp>
        <p:nvGrpSpPr>
          <p:cNvPr id="8" name="Group 46"/>
          <p:cNvGrpSpPr>
            <a:grpSpLocks/>
          </p:cNvGrpSpPr>
          <p:nvPr/>
        </p:nvGrpSpPr>
        <p:grpSpPr bwMode="auto">
          <a:xfrm>
            <a:off x="6858001" y="3808414"/>
            <a:ext cx="1908175" cy="1754187"/>
            <a:chOff x="5791200" y="3351212"/>
            <a:chExt cx="1908175" cy="1754188"/>
          </a:xfrm>
        </p:grpSpPr>
        <p:sp>
          <p:nvSpPr>
            <p:cNvPr id="31" name="Explosion 2 30"/>
            <p:cNvSpPr/>
            <p:nvPr/>
          </p:nvSpPr>
          <p:spPr bwMode="auto">
            <a:xfrm>
              <a:off x="5791200" y="3351212"/>
              <a:ext cx="1908175" cy="1754188"/>
            </a:xfrm>
            <a:prstGeom prst="irregularSeal2">
              <a:avLst/>
            </a:prstGeom>
            <a:solidFill>
              <a:srgbClr val="FF0000">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40997" name="TextBox 16"/>
            <p:cNvSpPr txBox="1">
              <a:spLocks noChangeArrowheads="1"/>
            </p:cNvSpPr>
            <p:nvPr/>
          </p:nvSpPr>
          <p:spPr bwMode="auto">
            <a:xfrm>
              <a:off x="5791200" y="3733800"/>
              <a:ext cx="1828800" cy="915988"/>
            </a:xfrm>
            <a:prstGeom prst="rect">
              <a:avLst/>
            </a:prstGeom>
            <a:noFill/>
            <a:ln w="9525">
              <a:noFill/>
              <a:miter lim="800000"/>
              <a:headEnd/>
              <a:tailEnd/>
            </a:ln>
          </p:spPr>
          <p:txBody>
            <a:bodyPr>
              <a:spAutoFit/>
            </a:bodyPr>
            <a:lstStyle/>
            <a:p>
              <a:pPr algn="ctr"/>
              <a:r>
                <a:rPr lang="en-US" b="1">
                  <a:solidFill>
                    <a:srgbClr val="FFFFFF"/>
                  </a:solidFill>
                  <a:latin typeface="Corbel" pitchFamily="34" charset="0"/>
                </a:rPr>
                <a:t>Balance, </a:t>
              </a:r>
            </a:p>
            <a:p>
              <a:pPr algn="ctr"/>
              <a:r>
                <a:rPr lang="en-US" b="1">
                  <a:solidFill>
                    <a:srgbClr val="FFFFFF"/>
                  </a:solidFill>
                  <a:latin typeface="Corbel" pitchFamily="34" charset="0"/>
                </a:rPr>
                <a:t>breathing, heartbeat</a:t>
              </a:r>
            </a:p>
          </p:txBody>
        </p:sp>
        <p:sp>
          <p:nvSpPr>
            <p:cNvPr id="40998" name="Rectangle 28"/>
            <p:cNvSpPr>
              <a:spLocks noChangeArrowheads="1"/>
            </p:cNvSpPr>
            <p:nvPr/>
          </p:nvSpPr>
          <p:spPr bwMode="auto">
            <a:xfrm>
              <a:off x="6019800" y="4495800"/>
              <a:ext cx="1143000" cy="276225"/>
            </a:xfrm>
            <a:prstGeom prst="rect">
              <a:avLst/>
            </a:prstGeom>
            <a:noFill/>
            <a:ln w="9525">
              <a:noFill/>
              <a:miter lim="800000"/>
              <a:headEnd/>
              <a:tailEnd/>
            </a:ln>
          </p:spPr>
          <p:txBody>
            <a:bodyPr>
              <a:spAutoFit/>
            </a:bodyPr>
            <a:lstStyle/>
            <a:p>
              <a:r>
                <a:rPr lang="en-US" sz="1200" b="1">
                  <a:solidFill>
                    <a:srgbClr val="000000"/>
                  </a:solidFill>
                </a:rPr>
                <a:t>Starts .30 </a:t>
              </a:r>
            </a:p>
          </p:txBody>
        </p:sp>
      </p:grpSp>
      <p:sp>
        <p:nvSpPr>
          <p:cNvPr id="48" name="Title 3"/>
          <p:cNvSpPr txBox="1">
            <a:spLocks/>
          </p:cNvSpPr>
          <p:nvPr/>
        </p:nvSpPr>
        <p:spPr>
          <a:xfrm>
            <a:off x="1603376" y="3886200"/>
            <a:ext cx="1368425" cy="914400"/>
          </a:xfrm>
          <a:prstGeom prst="rect">
            <a:avLst/>
          </a:prstGeom>
        </p:spPr>
        <p:txBody>
          <a:bodyPr anchor="b">
            <a:normAutofit fontScale="92500" lnSpcReduction="10000"/>
          </a:bodyPr>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alibri" pitchFamily="34" charset="0"/>
              </a:defRPr>
            </a:lvl2pPr>
            <a:lvl3pPr algn="l" rtl="0" eaLnBrk="0" fontAlgn="base" hangingPunct="0">
              <a:spcBef>
                <a:spcPct val="0"/>
              </a:spcBef>
              <a:spcAft>
                <a:spcPct val="0"/>
              </a:spcAft>
              <a:defRPr sz="3000">
                <a:solidFill>
                  <a:schemeClr val="tx2"/>
                </a:solidFill>
                <a:latin typeface="Calibri" pitchFamily="34" charset="0"/>
              </a:defRPr>
            </a:lvl3pPr>
            <a:lvl4pPr algn="l" rtl="0" eaLnBrk="0" fontAlgn="base" hangingPunct="0">
              <a:spcBef>
                <a:spcPct val="0"/>
              </a:spcBef>
              <a:spcAft>
                <a:spcPct val="0"/>
              </a:spcAft>
              <a:defRPr sz="3000">
                <a:solidFill>
                  <a:schemeClr val="tx2"/>
                </a:solidFill>
                <a:latin typeface="Calibri" pitchFamily="34" charset="0"/>
              </a:defRPr>
            </a:lvl4pPr>
            <a:lvl5pPr algn="l" rtl="0" eaLnBrk="0" fontAlgn="base" hangingPunct="0">
              <a:spcBef>
                <a:spcPct val="0"/>
              </a:spcBef>
              <a:spcAft>
                <a:spcPct val="0"/>
              </a:spcAft>
              <a:defRPr sz="3000">
                <a:solidFill>
                  <a:schemeClr val="tx2"/>
                </a:solidFill>
                <a:latin typeface="Calibri" pitchFamily="34" charset="0"/>
              </a:defRPr>
            </a:lvl5pPr>
            <a:lvl6pPr marL="457200" algn="l" rtl="0" fontAlgn="base">
              <a:spcBef>
                <a:spcPct val="0"/>
              </a:spcBef>
              <a:spcAft>
                <a:spcPct val="0"/>
              </a:spcAft>
              <a:defRPr sz="3000">
                <a:solidFill>
                  <a:schemeClr val="tx2"/>
                </a:solidFill>
                <a:latin typeface="Calibri" pitchFamily="34" charset="0"/>
              </a:defRPr>
            </a:lvl6pPr>
            <a:lvl7pPr marL="914400" algn="l" rtl="0" fontAlgn="base">
              <a:spcBef>
                <a:spcPct val="0"/>
              </a:spcBef>
              <a:spcAft>
                <a:spcPct val="0"/>
              </a:spcAft>
              <a:defRPr sz="3000">
                <a:solidFill>
                  <a:schemeClr val="tx2"/>
                </a:solidFill>
                <a:latin typeface="Calibri" pitchFamily="34" charset="0"/>
              </a:defRPr>
            </a:lvl7pPr>
            <a:lvl8pPr marL="1371600" algn="l" rtl="0" fontAlgn="base">
              <a:spcBef>
                <a:spcPct val="0"/>
              </a:spcBef>
              <a:spcAft>
                <a:spcPct val="0"/>
              </a:spcAft>
              <a:defRPr sz="3000">
                <a:solidFill>
                  <a:schemeClr val="tx2"/>
                </a:solidFill>
                <a:latin typeface="Calibri" pitchFamily="34" charset="0"/>
              </a:defRPr>
            </a:lvl8pPr>
            <a:lvl9pPr marL="1828800" algn="l" rtl="0" fontAlgn="base">
              <a:spcBef>
                <a:spcPct val="0"/>
              </a:spcBef>
              <a:spcAft>
                <a:spcPct val="0"/>
              </a:spcAft>
              <a:defRPr sz="3000">
                <a:solidFill>
                  <a:schemeClr val="tx2"/>
                </a:solidFill>
                <a:latin typeface="Calibri" pitchFamily="34" charset="0"/>
              </a:defRPr>
            </a:lvl9pPr>
          </a:lstStyle>
          <a:p>
            <a:pPr eaLnBrk="1" fontAlgn="auto" hangingPunct="1">
              <a:spcAft>
                <a:spcPts val="0"/>
              </a:spcAft>
              <a:defRPr/>
            </a:pPr>
            <a:r>
              <a:rPr lang="en-US" sz="2000" b="1" dirty="0">
                <a:solidFill>
                  <a:schemeClr val="tx1"/>
                </a:solidFill>
              </a:rPr>
              <a:t>Stage 1: </a:t>
            </a:r>
          </a:p>
          <a:p>
            <a:pPr eaLnBrk="1" fontAlgn="auto" hangingPunct="1">
              <a:spcAft>
                <a:spcPts val="0"/>
              </a:spcAft>
              <a:defRPr/>
            </a:pPr>
            <a:r>
              <a:rPr lang="en-US" sz="2000" b="1" dirty="0">
                <a:solidFill>
                  <a:schemeClr val="tx1"/>
                </a:solidFill>
              </a:rPr>
              <a:t>Euphoria/</a:t>
            </a:r>
          </a:p>
          <a:p>
            <a:pPr eaLnBrk="1" fontAlgn="auto" hangingPunct="1">
              <a:spcAft>
                <a:spcPts val="0"/>
              </a:spcAft>
              <a:defRPr/>
            </a:pPr>
            <a:r>
              <a:rPr lang="en-US" sz="2000" b="1" dirty="0">
                <a:solidFill>
                  <a:schemeClr val="tx1"/>
                </a:solidFill>
              </a:rPr>
              <a:t>Buzzed </a:t>
            </a:r>
          </a:p>
        </p:txBody>
      </p:sp>
      <p:cxnSp>
        <p:nvCxnSpPr>
          <p:cNvPr id="50" name="Straight Arrow Connector 49"/>
          <p:cNvCxnSpPr/>
          <p:nvPr/>
        </p:nvCxnSpPr>
        <p:spPr>
          <a:xfrm flipV="1">
            <a:off x="2514600" y="3795714"/>
            <a:ext cx="762000" cy="242887"/>
          </a:xfrm>
          <a:prstGeom prst="straightConnector1">
            <a:avLst/>
          </a:prstGeom>
          <a:ln w="50800">
            <a:solidFill>
              <a:srgbClr val="0000FF"/>
            </a:solidFill>
            <a:tailEnd type="stealth" w="lg" len="lg"/>
          </a:ln>
        </p:spPr>
        <p:style>
          <a:lnRef idx="1">
            <a:schemeClr val="accent1"/>
          </a:lnRef>
          <a:fillRef idx="0">
            <a:schemeClr val="accent1"/>
          </a:fillRef>
          <a:effectRef idx="0">
            <a:schemeClr val="accent1"/>
          </a:effectRef>
          <a:fontRef idx="minor">
            <a:schemeClr val="tx1"/>
          </a:fontRef>
        </p:style>
      </p:cxnSp>
      <p:sp>
        <p:nvSpPr>
          <p:cNvPr id="51" name="Title 3"/>
          <p:cNvSpPr txBox="1">
            <a:spLocks/>
          </p:cNvSpPr>
          <p:nvPr/>
        </p:nvSpPr>
        <p:spPr>
          <a:xfrm>
            <a:off x="1831975" y="111125"/>
            <a:ext cx="1827213" cy="609600"/>
          </a:xfrm>
          <a:prstGeom prst="rect">
            <a:avLst/>
          </a:prstGeom>
        </p:spPr>
        <p:txBody>
          <a:bodyPr anchor="b"/>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alibri" pitchFamily="34" charset="0"/>
              </a:defRPr>
            </a:lvl2pPr>
            <a:lvl3pPr algn="l" rtl="0" eaLnBrk="0" fontAlgn="base" hangingPunct="0">
              <a:spcBef>
                <a:spcPct val="0"/>
              </a:spcBef>
              <a:spcAft>
                <a:spcPct val="0"/>
              </a:spcAft>
              <a:defRPr sz="3000">
                <a:solidFill>
                  <a:schemeClr val="tx2"/>
                </a:solidFill>
                <a:latin typeface="Calibri" pitchFamily="34" charset="0"/>
              </a:defRPr>
            </a:lvl3pPr>
            <a:lvl4pPr algn="l" rtl="0" eaLnBrk="0" fontAlgn="base" hangingPunct="0">
              <a:spcBef>
                <a:spcPct val="0"/>
              </a:spcBef>
              <a:spcAft>
                <a:spcPct val="0"/>
              </a:spcAft>
              <a:defRPr sz="3000">
                <a:solidFill>
                  <a:schemeClr val="tx2"/>
                </a:solidFill>
                <a:latin typeface="Calibri" pitchFamily="34" charset="0"/>
              </a:defRPr>
            </a:lvl4pPr>
            <a:lvl5pPr algn="l" rtl="0" eaLnBrk="0" fontAlgn="base" hangingPunct="0">
              <a:spcBef>
                <a:spcPct val="0"/>
              </a:spcBef>
              <a:spcAft>
                <a:spcPct val="0"/>
              </a:spcAft>
              <a:defRPr sz="3000">
                <a:solidFill>
                  <a:schemeClr val="tx2"/>
                </a:solidFill>
                <a:latin typeface="Calibri" pitchFamily="34" charset="0"/>
              </a:defRPr>
            </a:lvl5pPr>
            <a:lvl6pPr marL="457200" algn="l" rtl="0" fontAlgn="base">
              <a:spcBef>
                <a:spcPct val="0"/>
              </a:spcBef>
              <a:spcAft>
                <a:spcPct val="0"/>
              </a:spcAft>
              <a:defRPr sz="3000">
                <a:solidFill>
                  <a:schemeClr val="tx2"/>
                </a:solidFill>
                <a:latin typeface="Calibri" pitchFamily="34" charset="0"/>
              </a:defRPr>
            </a:lvl6pPr>
            <a:lvl7pPr marL="914400" algn="l" rtl="0" fontAlgn="base">
              <a:spcBef>
                <a:spcPct val="0"/>
              </a:spcBef>
              <a:spcAft>
                <a:spcPct val="0"/>
              </a:spcAft>
              <a:defRPr sz="3000">
                <a:solidFill>
                  <a:schemeClr val="tx2"/>
                </a:solidFill>
                <a:latin typeface="Calibri" pitchFamily="34" charset="0"/>
              </a:defRPr>
            </a:lvl7pPr>
            <a:lvl8pPr marL="1371600" algn="l" rtl="0" fontAlgn="base">
              <a:spcBef>
                <a:spcPct val="0"/>
              </a:spcBef>
              <a:spcAft>
                <a:spcPct val="0"/>
              </a:spcAft>
              <a:defRPr sz="3000">
                <a:solidFill>
                  <a:schemeClr val="tx2"/>
                </a:solidFill>
                <a:latin typeface="Calibri" pitchFamily="34" charset="0"/>
              </a:defRPr>
            </a:lvl8pPr>
            <a:lvl9pPr marL="1828800" algn="l" rtl="0" fontAlgn="base">
              <a:spcBef>
                <a:spcPct val="0"/>
              </a:spcBef>
              <a:spcAft>
                <a:spcPct val="0"/>
              </a:spcAft>
              <a:defRPr sz="3000">
                <a:solidFill>
                  <a:schemeClr val="tx2"/>
                </a:solidFill>
                <a:latin typeface="Calibri" pitchFamily="34" charset="0"/>
              </a:defRPr>
            </a:lvl9pPr>
          </a:lstStyle>
          <a:p>
            <a:pPr eaLnBrk="1" fontAlgn="auto" hangingPunct="1">
              <a:spcAft>
                <a:spcPts val="0"/>
              </a:spcAft>
              <a:defRPr/>
            </a:pPr>
            <a:r>
              <a:rPr lang="en-US" sz="2000" b="1" dirty="0">
                <a:solidFill>
                  <a:schemeClr val="tx1"/>
                </a:solidFill>
              </a:rPr>
              <a:t>Stage 2: Excitement</a:t>
            </a:r>
          </a:p>
        </p:txBody>
      </p:sp>
      <p:cxnSp>
        <p:nvCxnSpPr>
          <p:cNvPr id="52" name="Straight Arrow Connector 51"/>
          <p:cNvCxnSpPr>
            <a:stCxn id="51" idx="3"/>
          </p:cNvCxnSpPr>
          <p:nvPr/>
        </p:nvCxnSpPr>
        <p:spPr>
          <a:xfrm>
            <a:off x="3659188" y="415925"/>
            <a:ext cx="1065213" cy="1524000"/>
          </a:xfrm>
          <a:prstGeom prst="straightConnector1">
            <a:avLst/>
          </a:prstGeom>
          <a:ln w="50800">
            <a:solidFill>
              <a:srgbClr val="0000FF"/>
            </a:solidFill>
            <a:tailEnd type="stealth" w="lg" len="lg"/>
          </a:ln>
        </p:spPr>
        <p:style>
          <a:lnRef idx="1">
            <a:schemeClr val="accent1"/>
          </a:lnRef>
          <a:fillRef idx="0">
            <a:schemeClr val="accent1"/>
          </a:fillRef>
          <a:effectRef idx="0">
            <a:schemeClr val="accent1"/>
          </a:effectRef>
          <a:fontRef idx="minor">
            <a:schemeClr val="tx1"/>
          </a:fontRef>
        </p:style>
      </p:cxnSp>
      <p:sp>
        <p:nvSpPr>
          <p:cNvPr id="56" name="Title 3"/>
          <p:cNvSpPr txBox="1">
            <a:spLocks/>
          </p:cNvSpPr>
          <p:nvPr/>
        </p:nvSpPr>
        <p:spPr>
          <a:xfrm>
            <a:off x="4495800" y="152400"/>
            <a:ext cx="2286000" cy="914400"/>
          </a:xfrm>
          <a:prstGeom prst="rect">
            <a:avLst/>
          </a:prstGeom>
        </p:spPr>
        <p:txBody>
          <a:bodyPr anchor="b">
            <a:noAutofit/>
          </a:bodyPr>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alibri" pitchFamily="34" charset="0"/>
              </a:defRPr>
            </a:lvl2pPr>
            <a:lvl3pPr algn="l" rtl="0" eaLnBrk="0" fontAlgn="base" hangingPunct="0">
              <a:spcBef>
                <a:spcPct val="0"/>
              </a:spcBef>
              <a:spcAft>
                <a:spcPct val="0"/>
              </a:spcAft>
              <a:defRPr sz="3000">
                <a:solidFill>
                  <a:schemeClr val="tx2"/>
                </a:solidFill>
                <a:latin typeface="Calibri" pitchFamily="34" charset="0"/>
              </a:defRPr>
            </a:lvl3pPr>
            <a:lvl4pPr algn="l" rtl="0" eaLnBrk="0" fontAlgn="base" hangingPunct="0">
              <a:spcBef>
                <a:spcPct val="0"/>
              </a:spcBef>
              <a:spcAft>
                <a:spcPct val="0"/>
              </a:spcAft>
              <a:defRPr sz="3000">
                <a:solidFill>
                  <a:schemeClr val="tx2"/>
                </a:solidFill>
                <a:latin typeface="Calibri" pitchFamily="34" charset="0"/>
              </a:defRPr>
            </a:lvl4pPr>
            <a:lvl5pPr algn="l" rtl="0" eaLnBrk="0" fontAlgn="base" hangingPunct="0">
              <a:spcBef>
                <a:spcPct val="0"/>
              </a:spcBef>
              <a:spcAft>
                <a:spcPct val="0"/>
              </a:spcAft>
              <a:defRPr sz="3000">
                <a:solidFill>
                  <a:schemeClr val="tx2"/>
                </a:solidFill>
                <a:latin typeface="Calibri" pitchFamily="34" charset="0"/>
              </a:defRPr>
            </a:lvl5pPr>
            <a:lvl6pPr marL="457200" algn="l" rtl="0" fontAlgn="base">
              <a:spcBef>
                <a:spcPct val="0"/>
              </a:spcBef>
              <a:spcAft>
                <a:spcPct val="0"/>
              </a:spcAft>
              <a:defRPr sz="3000">
                <a:solidFill>
                  <a:schemeClr val="tx2"/>
                </a:solidFill>
                <a:latin typeface="Calibri" pitchFamily="34" charset="0"/>
              </a:defRPr>
            </a:lvl6pPr>
            <a:lvl7pPr marL="914400" algn="l" rtl="0" fontAlgn="base">
              <a:spcBef>
                <a:spcPct val="0"/>
              </a:spcBef>
              <a:spcAft>
                <a:spcPct val="0"/>
              </a:spcAft>
              <a:defRPr sz="3000">
                <a:solidFill>
                  <a:schemeClr val="tx2"/>
                </a:solidFill>
                <a:latin typeface="Calibri" pitchFamily="34" charset="0"/>
              </a:defRPr>
            </a:lvl7pPr>
            <a:lvl8pPr marL="1371600" algn="l" rtl="0" fontAlgn="base">
              <a:spcBef>
                <a:spcPct val="0"/>
              </a:spcBef>
              <a:spcAft>
                <a:spcPct val="0"/>
              </a:spcAft>
              <a:defRPr sz="3000">
                <a:solidFill>
                  <a:schemeClr val="tx2"/>
                </a:solidFill>
                <a:latin typeface="Calibri" pitchFamily="34" charset="0"/>
              </a:defRPr>
            </a:lvl8pPr>
            <a:lvl9pPr marL="1828800" algn="l" rtl="0" fontAlgn="base">
              <a:spcBef>
                <a:spcPct val="0"/>
              </a:spcBef>
              <a:spcAft>
                <a:spcPct val="0"/>
              </a:spcAft>
              <a:defRPr sz="3000">
                <a:solidFill>
                  <a:schemeClr val="tx2"/>
                </a:solidFill>
                <a:latin typeface="Calibri" pitchFamily="34" charset="0"/>
              </a:defRPr>
            </a:lvl9pPr>
          </a:lstStyle>
          <a:p>
            <a:pPr eaLnBrk="1" fontAlgn="auto" hangingPunct="1">
              <a:spcAft>
                <a:spcPts val="0"/>
              </a:spcAft>
              <a:defRPr/>
            </a:pPr>
            <a:r>
              <a:rPr lang="en-US" sz="2000" b="1" dirty="0">
                <a:solidFill>
                  <a:schemeClr val="tx1"/>
                </a:solidFill>
              </a:rPr>
              <a:t>Stage 3: </a:t>
            </a:r>
            <a:r>
              <a:rPr lang="en-US" sz="2000" b="1" dirty="0">
                <a:solidFill>
                  <a:schemeClr val="tx1"/>
                </a:solidFill>
              </a:rPr>
              <a:t>Buzzed-Drunk</a:t>
            </a:r>
            <a:endParaRPr lang="en-US" sz="2000" b="1" dirty="0">
              <a:solidFill>
                <a:schemeClr val="tx1"/>
              </a:solidFill>
            </a:endParaRPr>
          </a:p>
        </p:txBody>
      </p:sp>
      <p:pic>
        <p:nvPicPr>
          <p:cNvPr id="57" name="Picture 2" descr="C:\Users\emily\Desktop\Gals+experiencing+Euphoria!!.JPG"/>
          <p:cNvPicPr>
            <a:picLocks noChangeAspect="1" noChangeArrowheads="1"/>
          </p:cNvPicPr>
          <p:nvPr/>
        </p:nvPicPr>
        <p:blipFill>
          <a:blip r:embed="rId5" cstate="print"/>
          <a:srcRect/>
          <a:stretch>
            <a:fillRect/>
          </a:stretch>
        </p:blipFill>
        <p:spPr bwMode="auto">
          <a:xfrm>
            <a:off x="1905000" y="720725"/>
            <a:ext cx="1447800" cy="1085850"/>
          </a:xfrm>
          <a:prstGeom prst="rect">
            <a:avLst/>
          </a:prstGeom>
          <a:noFill/>
          <a:ln w="9525">
            <a:noFill/>
            <a:miter lim="800000"/>
            <a:headEnd/>
            <a:tailEnd/>
          </a:ln>
        </p:spPr>
      </p:pic>
      <p:cxnSp>
        <p:nvCxnSpPr>
          <p:cNvPr id="59" name="Straight Arrow Connector 58"/>
          <p:cNvCxnSpPr/>
          <p:nvPr/>
        </p:nvCxnSpPr>
        <p:spPr>
          <a:xfrm>
            <a:off x="6443663" y="977034"/>
            <a:ext cx="109537" cy="990600"/>
          </a:xfrm>
          <a:prstGeom prst="straightConnector1">
            <a:avLst/>
          </a:prstGeom>
          <a:ln w="50800">
            <a:solidFill>
              <a:srgbClr val="0000FF"/>
            </a:solidFill>
            <a:tailEnd type="stealth" w="lg" len="lg"/>
          </a:ln>
        </p:spPr>
        <p:style>
          <a:lnRef idx="1">
            <a:schemeClr val="accent1"/>
          </a:lnRef>
          <a:fillRef idx="0">
            <a:schemeClr val="accent1"/>
          </a:fillRef>
          <a:effectRef idx="0">
            <a:schemeClr val="accent1"/>
          </a:effectRef>
          <a:fontRef idx="minor">
            <a:schemeClr val="tx1"/>
          </a:fontRef>
        </p:style>
      </p:cxnSp>
      <p:pic>
        <p:nvPicPr>
          <p:cNvPr id="62" name="Picture 2"/>
          <p:cNvPicPr>
            <a:picLocks noChangeAspect="1" noChangeArrowheads="1"/>
          </p:cNvPicPr>
          <p:nvPr/>
        </p:nvPicPr>
        <p:blipFill>
          <a:blip r:embed="rId6" cstate="print"/>
          <a:srcRect/>
          <a:stretch>
            <a:fillRect/>
          </a:stretch>
        </p:blipFill>
        <p:spPr bwMode="auto">
          <a:xfrm>
            <a:off x="6791326" y="-95250"/>
            <a:ext cx="1058863" cy="1409700"/>
          </a:xfrm>
          <a:prstGeom prst="rect">
            <a:avLst/>
          </a:prstGeom>
          <a:noFill/>
          <a:ln w="9525">
            <a:noFill/>
            <a:miter lim="800000"/>
            <a:headEnd/>
            <a:tailEnd/>
          </a:ln>
        </p:spPr>
      </p:pic>
      <p:sp>
        <p:nvSpPr>
          <p:cNvPr id="64" name="Title 3"/>
          <p:cNvSpPr txBox="1">
            <a:spLocks/>
          </p:cNvSpPr>
          <p:nvPr/>
        </p:nvSpPr>
        <p:spPr>
          <a:xfrm>
            <a:off x="8128000" y="267494"/>
            <a:ext cx="1752600" cy="914400"/>
          </a:xfrm>
          <a:prstGeom prst="rect">
            <a:avLst/>
          </a:prstGeom>
        </p:spPr>
        <p:txBody>
          <a:bodyPr anchor="b">
            <a:noAutofit/>
          </a:bodyPr>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alibri" pitchFamily="34" charset="0"/>
              </a:defRPr>
            </a:lvl2pPr>
            <a:lvl3pPr algn="l" rtl="0" eaLnBrk="0" fontAlgn="base" hangingPunct="0">
              <a:spcBef>
                <a:spcPct val="0"/>
              </a:spcBef>
              <a:spcAft>
                <a:spcPct val="0"/>
              </a:spcAft>
              <a:defRPr sz="3000">
                <a:solidFill>
                  <a:schemeClr val="tx2"/>
                </a:solidFill>
                <a:latin typeface="Calibri" pitchFamily="34" charset="0"/>
              </a:defRPr>
            </a:lvl3pPr>
            <a:lvl4pPr algn="l" rtl="0" eaLnBrk="0" fontAlgn="base" hangingPunct="0">
              <a:spcBef>
                <a:spcPct val="0"/>
              </a:spcBef>
              <a:spcAft>
                <a:spcPct val="0"/>
              </a:spcAft>
              <a:defRPr sz="3000">
                <a:solidFill>
                  <a:schemeClr val="tx2"/>
                </a:solidFill>
                <a:latin typeface="Calibri" pitchFamily="34" charset="0"/>
              </a:defRPr>
            </a:lvl4pPr>
            <a:lvl5pPr algn="l" rtl="0" eaLnBrk="0" fontAlgn="base" hangingPunct="0">
              <a:spcBef>
                <a:spcPct val="0"/>
              </a:spcBef>
              <a:spcAft>
                <a:spcPct val="0"/>
              </a:spcAft>
              <a:defRPr sz="3000">
                <a:solidFill>
                  <a:schemeClr val="tx2"/>
                </a:solidFill>
                <a:latin typeface="Calibri" pitchFamily="34" charset="0"/>
              </a:defRPr>
            </a:lvl5pPr>
            <a:lvl6pPr marL="457200" algn="l" rtl="0" fontAlgn="base">
              <a:spcBef>
                <a:spcPct val="0"/>
              </a:spcBef>
              <a:spcAft>
                <a:spcPct val="0"/>
              </a:spcAft>
              <a:defRPr sz="3000">
                <a:solidFill>
                  <a:schemeClr val="tx2"/>
                </a:solidFill>
                <a:latin typeface="Calibri" pitchFamily="34" charset="0"/>
              </a:defRPr>
            </a:lvl6pPr>
            <a:lvl7pPr marL="914400" algn="l" rtl="0" fontAlgn="base">
              <a:spcBef>
                <a:spcPct val="0"/>
              </a:spcBef>
              <a:spcAft>
                <a:spcPct val="0"/>
              </a:spcAft>
              <a:defRPr sz="3000">
                <a:solidFill>
                  <a:schemeClr val="tx2"/>
                </a:solidFill>
                <a:latin typeface="Calibri" pitchFamily="34" charset="0"/>
              </a:defRPr>
            </a:lvl7pPr>
            <a:lvl8pPr marL="1371600" algn="l" rtl="0" fontAlgn="base">
              <a:spcBef>
                <a:spcPct val="0"/>
              </a:spcBef>
              <a:spcAft>
                <a:spcPct val="0"/>
              </a:spcAft>
              <a:defRPr sz="3000">
                <a:solidFill>
                  <a:schemeClr val="tx2"/>
                </a:solidFill>
                <a:latin typeface="Calibri" pitchFamily="34" charset="0"/>
              </a:defRPr>
            </a:lvl8pPr>
            <a:lvl9pPr marL="1828800" algn="l" rtl="0" fontAlgn="base">
              <a:spcBef>
                <a:spcPct val="0"/>
              </a:spcBef>
              <a:spcAft>
                <a:spcPct val="0"/>
              </a:spcAft>
              <a:defRPr sz="3000">
                <a:solidFill>
                  <a:schemeClr val="tx2"/>
                </a:solidFill>
                <a:latin typeface="Calibri" pitchFamily="34" charset="0"/>
              </a:defRPr>
            </a:lvl9pPr>
          </a:lstStyle>
          <a:p>
            <a:pPr eaLnBrk="1" fontAlgn="auto" hangingPunct="1">
              <a:spcAft>
                <a:spcPts val="0"/>
              </a:spcAft>
              <a:defRPr/>
            </a:pPr>
            <a:r>
              <a:rPr lang="en-US" sz="2000" b="1" dirty="0">
                <a:solidFill>
                  <a:schemeClr val="tx1"/>
                </a:solidFill>
              </a:rPr>
              <a:t>Stage 4: </a:t>
            </a:r>
            <a:r>
              <a:rPr lang="en-US" sz="2000" b="1" dirty="0">
                <a:solidFill>
                  <a:schemeClr val="tx1"/>
                </a:solidFill>
              </a:rPr>
              <a:t>very drunk </a:t>
            </a:r>
            <a:r>
              <a:rPr lang="en-US" sz="2000" b="1" dirty="0">
                <a:solidFill>
                  <a:schemeClr val="bg1"/>
                </a:solidFill>
              </a:rPr>
              <a:t/>
            </a:r>
            <a:br>
              <a:rPr lang="en-US" sz="2000" b="1" dirty="0">
                <a:solidFill>
                  <a:schemeClr val="bg1"/>
                </a:solidFill>
              </a:rPr>
            </a:br>
            <a:endParaRPr lang="en-US" sz="2000" b="1" dirty="0">
              <a:solidFill>
                <a:schemeClr val="bg1"/>
              </a:solidFill>
            </a:endParaRPr>
          </a:p>
        </p:txBody>
      </p:sp>
      <p:pic>
        <p:nvPicPr>
          <p:cNvPr id="65" name="Picture 4" descr="bransen_and_roslyn">
            <a:hlinkClick r:id="rId7"/>
          </p:cNvPr>
          <p:cNvPicPr>
            <a:picLocks noChangeAspect="1" noChangeArrowheads="1"/>
          </p:cNvPicPr>
          <p:nvPr/>
        </p:nvPicPr>
        <p:blipFill>
          <a:blip r:embed="rId8" cstate="print"/>
          <a:srcRect/>
          <a:stretch>
            <a:fillRect/>
          </a:stretch>
        </p:blipFill>
        <p:spPr bwMode="auto">
          <a:xfrm>
            <a:off x="9385300" y="1233489"/>
            <a:ext cx="990600" cy="1317625"/>
          </a:xfrm>
          <a:prstGeom prst="rect">
            <a:avLst/>
          </a:prstGeom>
          <a:noFill/>
          <a:ln w="9525">
            <a:noFill/>
            <a:miter lim="800000"/>
            <a:headEnd/>
            <a:tailEnd/>
          </a:ln>
        </p:spPr>
      </p:pic>
      <p:cxnSp>
        <p:nvCxnSpPr>
          <p:cNvPr id="66" name="Straight Arrow Connector 65"/>
          <p:cNvCxnSpPr/>
          <p:nvPr/>
        </p:nvCxnSpPr>
        <p:spPr>
          <a:xfrm flipH="1">
            <a:off x="8686801" y="1143001"/>
            <a:ext cx="500063" cy="1323975"/>
          </a:xfrm>
          <a:prstGeom prst="straightConnector1">
            <a:avLst/>
          </a:prstGeom>
          <a:ln w="50800">
            <a:solidFill>
              <a:srgbClr val="0000FF"/>
            </a:solidFill>
            <a:tailEnd type="stealth" w="lg" len="lg"/>
          </a:ln>
        </p:spPr>
        <p:style>
          <a:lnRef idx="1">
            <a:schemeClr val="accent1"/>
          </a:lnRef>
          <a:fillRef idx="0">
            <a:schemeClr val="accent1"/>
          </a:fillRef>
          <a:effectRef idx="0">
            <a:schemeClr val="accent1"/>
          </a:effectRef>
          <a:fontRef idx="minor">
            <a:schemeClr val="tx1"/>
          </a:fontRef>
        </p:style>
      </p:cxnSp>
      <p:sp>
        <p:nvSpPr>
          <p:cNvPr id="68" name="Title 3"/>
          <p:cNvSpPr txBox="1">
            <a:spLocks/>
          </p:cNvSpPr>
          <p:nvPr/>
        </p:nvSpPr>
        <p:spPr>
          <a:xfrm>
            <a:off x="5176402" y="5988050"/>
            <a:ext cx="1910198" cy="685800"/>
          </a:xfrm>
          <a:prstGeom prst="rect">
            <a:avLst/>
          </a:prstGeom>
        </p:spPr>
        <p:txBody>
          <a:bodyPr anchor="b"/>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alibri" pitchFamily="34" charset="0"/>
              </a:defRPr>
            </a:lvl2pPr>
            <a:lvl3pPr algn="l" rtl="0" eaLnBrk="0" fontAlgn="base" hangingPunct="0">
              <a:spcBef>
                <a:spcPct val="0"/>
              </a:spcBef>
              <a:spcAft>
                <a:spcPct val="0"/>
              </a:spcAft>
              <a:defRPr sz="3000">
                <a:solidFill>
                  <a:schemeClr val="tx2"/>
                </a:solidFill>
                <a:latin typeface="Calibri" pitchFamily="34" charset="0"/>
              </a:defRPr>
            </a:lvl3pPr>
            <a:lvl4pPr algn="l" rtl="0" eaLnBrk="0" fontAlgn="base" hangingPunct="0">
              <a:spcBef>
                <a:spcPct val="0"/>
              </a:spcBef>
              <a:spcAft>
                <a:spcPct val="0"/>
              </a:spcAft>
              <a:defRPr sz="3000">
                <a:solidFill>
                  <a:schemeClr val="tx2"/>
                </a:solidFill>
                <a:latin typeface="Calibri" pitchFamily="34" charset="0"/>
              </a:defRPr>
            </a:lvl4pPr>
            <a:lvl5pPr algn="l" rtl="0" eaLnBrk="0" fontAlgn="base" hangingPunct="0">
              <a:spcBef>
                <a:spcPct val="0"/>
              </a:spcBef>
              <a:spcAft>
                <a:spcPct val="0"/>
              </a:spcAft>
              <a:defRPr sz="3000">
                <a:solidFill>
                  <a:schemeClr val="tx2"/>
                </a:solidFill>
                <a:latin typeface="Calibri" pitchFamily="34" charset="0"/>
              </a:defRPr>
            </a:lvl5pPr>
            <a:lvl6pPr marL="457200" algn="l" rtl="0" fontAlgn="base">
              <a:spcBef>
                <a:spcPct val="0"/>
              </a:spcBef>
              <a:spcAft>
                <a:spcPct val="0"/>
              </a:spcAft>
              <a:defRPr sz="3000">
                <a:solidFill>
                  <a:schemeClr val="tx2"/>
                </a:solidFill>
                <a:latin typeface="Calibri" pitchFamily="34" charset="0"/>
              </a:defRPr>
            </a:lvl6pPr>
            <a:lvl7pPr marL="914400" algn="l" rtl="0" fontAlgn="base">
              <a:spcBef>
                <a:spcPct val="0"/>
              </a:spcBef>
              <a:spcAft>
                <a:spcPct val="0"/>
              </a:spcAft>
              <a:defRPr sz="3000">
                <a:solidFill>
                  <a:schemeClr val="tx2"/>
                </a:solidFill>
                <a:latin typeface="Calibri" pitchFamily="34" charset="0"/>
              </a:defRPr>
            </a:lvl7pPr>
            <a:lvl8pPr marL="1371600" algn="l" rtl="0" fontAlgn="base">
              <a:spcBef>
                <a:spcPct val="0"/>
              </a:spcBef>
              <a:spcAft>
                <a:spcPct val="0"/>
              </a:spcAft>
              <a:defRPr sz="3000">
                <a:solidFill>
                  <a:schemeClr val="tx2"/>
                </a:solidFill>
                <a:latin typeface="Calibri" pitchFamily="34" charset="0"/>
              </a:defRPr>
            </a:lvl8pPr>
            <a:lvl9pPr marL="1828800" algn="l" rtl="0" fontAlgn="base">
              <a:spcBef>
                <a:spcPct val="0"/>
              </a:spcBef>
              <a:spcAft>
                <a:spcPct val="0"/>
              </a:spcAft>
              <a:defRPr sz="3000">
                <a:solidFill>
                  <a:schemeClr val="tx2"/>
                </a:solidFill>
                <a:latin typeface="Calibri" pitchFamily="34" charset="0"/>
              </a:defRPr>
            </a:lvl9pPr>
          </a:lstStyle>
          <a:p>
            <a:pPr eaLnBrk="1" fontAlgn="auto" hangingPunct="1">
              <a:spcAft>
                <a:spcPts val="0"/>
              </a:spcAft>
              <a:defRPr/>
            </a:pPr>
            <a:r>
              <a:rPr lang="en-US" sz="2000" b="1" dirty="0">
                <a:solidFill>
                  <a:schemeClr val="tx1"/>
                </a:solidFill>
              </a:rPr>
              <a:t>Stage 5: </a:t>
            </a:r>
          </a:p>
          <a:p>
            <a:pPr eaLnBrk="1" fontAlgn="auto" hangingPunct="1">
              <a:spcAft>
                <a:spcPts val="0"/>
              </a:spcAft>
              <a:defRPr/>
            </a:pPr>
            <a:r>
              <a:rPr lang="en-US" sz="2000" b="1" dirty="0">
                <a:solidFill>
                  <a:schemeClr val="tx1"/>
                </a:solidFill>
              </a:rPr>
              <a:t>Stupor/</a:t>
            </a:r>
            <a:br>
              <a:rPr lang="en-US" sz="2000" b="1" dirty="0">
                <a:solidFill>
                  <a:schemeClr val="tx1"/>
                </a:solidFill>
              </a:rPr>
            </a:br>
            <a:r>
              <a:rPr lang="en-US" sz="2000" b="1" dirty="0">
                <a:solidFill>
                  <a:schemeClr val="tx1"/>
                </a:solidFill>
              </a:rPr>
              <a:t>blackout</a:t>
            </a:r>
            <a:endParaRPr lang="en-US" sz="2000" b="1" dirty="0">
              <a:solidFill>
                <a:schemeClr val="tx1"/>
              </a:solidFill>
            </a:endParaRPr>
          </a:p>
        </p:txBody>
      </p:sp>
      <p:pic>
        <p:nvPicPr>
          <p:cNvPr id="69" name="Picture 11" descr="passedoutguy"/>
          <p:cNvPicPr>
            <a:picLocks noChangeAspect="1" noChangeArrowheads="1"/>
          </p:cNvPicPr>
          <p:nvPr/>
        </p:nvPicPr>
        <p:blipFill>
          <a:blip r:embed="rId9" cstate="print"/>
          <a:srcRect/>
          <a:stretch>
            <a:fillRect/>
          </a:stretch>
        </p:blipFill>
        <p:spPr bwMode="auto">
          <a:xfrm>
            <a:off x="3632200" y="5910264"/>
            <a:ext cx="1422400" cy="841375"/>
          </a:xfrm>
          <a:prstGeom prst="rect">
            <a:avLst/>
          </a:prstGeom>
          <a:noFill/>
          <a:ln w="9525">
            <a:noFill/>
            <a:miter lim="800000"/>
            <a:headEnd/>
            <a:tailEnd/>
          </a:ln>
        </p:spPr>
      </p:pic>
      <p:cxnSp>
        <p:nvCxnSpPr>
          <p:cNvPr id="70" name="Straight Arrow Connector 69"/>
          <p:cNvCxnSpPr/>
          <p:nvPr/>
        </p:nvCxnSpPr>
        <p:spPr>
          <a:xfrm flipV="1">
            <a:off x="5373689" y="4692650"/>
            <a:ext cx="338137" cy="1250950"/>
          </a:xfrm>
          <a:prstGeom prst="straightConnector1">
            <a:avLst/>
          </a:prstGeom>
          <a:ln w="50800">
            <a:solidFill>
              <a:srgbClr val="0000FF"/>
            </a:solidFill>
            <a:tailEnd type="stealth" w="lg" len="lg"/>
          </a:ln>
        </p:spPr>
        <p:style>
          <a:lnRef idx="1">
            <a:schemeClr val="accent1"/>
          </a:lnRef>
          <a:fillRef idx="0">
            <a:schemeClr val="accent1"/>
          </a:fillRef>
          <a:effectRef idx="0">
            <a:schemeClr val="accent1"/>
          </a:effectRef>
          <a:fontRef idx="minor">
            <a:schemeClr val="tx1"/>
          </a:fontRef>
        </p:style>
      </p:cxnSp>
      <p:sp>
        <p:nvSpPr>
          <p:cNvPr id="73" name="Title 3"/>
          <p:cNvSpPr txBox="1">
            <a:spLocks/>
          </p:cNvSpPr>
          <p:nvPr/>
        </p:nvSpPr>
        <p:spPr>
          <a:xfrm>
            <a:off x="7010401" y="5819775"/>
            <a:ext cx="1368425" cy="914400"/>
          </a:xfrm>
          <a:prstGeom prst="rect">
            <a:avLst/>
          </a:prstGeom>
        </p:spPr>
        <p:txBody>
          <a:bodyPr>
            <a:normAutofit lnSpcReduction="10000"/>
          </a:bodyPr>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alibri" pitchFamily="34" charset="0"/>
              </a:defRPr>
            </a:lvl2pPr>
            <a:lvl3pPr algn="l" rtl="0" eaLnBrk="0" fontAlgn="base" hangingPunct="0">
              <a:spcBef>
                <a:spcPct val="0"/>
              </a:spcBef>
              <a:spcAft>
                <a:spcPct val="0"/>
              </a:spcAft>
              <a:defRPr sz="3000">
                <a:solidFill>
                  <a:schemeClr val="tx2"/>
                </a:solidFill>
                <a:latin typeface="Calibri" pitchFamily="34" charset="0"/>
              </a:defRPr>
            </a:lvl3pPr>
            <a:lvl4pPr algn="l" rtl="0" eaLnBrk="0" fontAlgn="base" hangingPunct="0">
              <a:spcBef>
                <a:spcPct val="0"/>
              </a:spcBef>
              <a:spcAft>
                <a:spcPct val="0"/>
              </a:spcAft>
              <a:defRPr sz="3000">
                <a:solidFill>
                  <a:schemeClr val="tx2"/>
                </a:solidFill>
                <a:latin typeface="Calibri" pitchFamily="34" charset="0"/>
              </a:defRPr>
            </a:lvl4pPr>
            <a:lvl5pPr algn="l" rtl="0" eaLnBrk="0" fontAlgn="base" hangingPunct="0">
              <a:spcBef>
                <a:spcPct val="0"/>
              </a:spcBef>
              <a:spcAft>
                <a:spcPct val="0"/>
              </a:spcAft>
              <a:defRPr sz="3000">
                <a:solidFill>
                  <a:schemeClr val="tx2"/>
                </a:solidFill>
                <a:latin typeface="Calibri" pitchFamily="34" charset="0"/>
              </a:defRPr>
            </a:lvl5pPr>
            <a:lvl6pPr marL="457200" algn="l" rtl="0" fontAlgn="base">
              <a:spcBef>
                <a:spcPct val="0"/>
              </a:spcBef>
              <a:spcAft>
                <a:spcPct val="0"/>
              </a:spcAft>
              <a:defRPr sz="3000">
                <a:solidFill>
                  <a:schemeClr val="tx2"/>
                </a:solidFill>
                <a:latin typeface="Calibri" pitchFamily="34" charset="0"/>
              </a:defRPr>
            </a:lvl6pPr>
            <a:lvl7pPr marL="914400" algn="l" rtl="0" fontAlgn="base">
              <a:spcBef>
                <a:spcPct val="0"/>
              </a:spcBef>
              <a:spcAft>
                <a:spcPct val="0"/>
              </a:spcAft>
              <a:defRPr sz="3000">
                <a:solidFill>
                  <a:schemeClr val="tx2"/>
                </a:solidFill>
                <a:latin typeface="Calibri" pitchFamily="34" charset="0"/>
              </a:defRPr>
            </a:lvl7pPr>
            <a:lvl8pPr marL="1371600" algn="l" rtl="0" fontAlgn="base">
              <a:spcBef>
                <a:spcPct val="0"/>
              </a:spcBef>
              <a:spcAft>
                <a:spcPct val="0"/>
              </a:spcAft>
              <a:defRPr sz="3000">
                <a:solidFill>
                  <a:schemeClr val="tx2"/>
                </a:solidFill>
                <a:latin typeface="Calibri" pitchFamily="34" charset="0"/>
              </a:defRPr>
            </a:lvl8pPr>
            <a:lvl9pPr marL="1828800" algn="l" rtl="0" fontAlgn="base">
              <a:spcBef>
                <a:spcPct val="0"/>
              </a:spcBef>
              <a:spcAft>
                <a:spcPct val="0"/>
              </a:spcAft>
              <a:defRPr sz="3000">
                <a:solidFill>
                  <a:schemeClr val="tx2"/>
                </a:solidFill>
                <a:latin typeface="Calibri" pitchFamily="34" charset="0"/>
              </a:defRPr>
            </a:lvl9pPr>
          </a:lstStyle>
          <a:p>
            <a:pPr algn="ctr" eaLnBrk="1" fontAlgn="auto" hangingPunct="1">
              <a:spcAft>
                <a:spcPts val="0"/>
              </a:spcAft>
              <a:defRPr/>
            </a:pPr>
            <a:r>
              <a:rPr lang="en-US" sz="2000" b="1" dirty="0">
                <a:solidFill>
                  <a:srgbClr val="FF0000"/>
                </a:solidFill>
              </a:rPr>
              <a:t>Stage 6: </a:t>
            </a:r>
          </a:p>
          <a:p>
            <a:pPr algn="ctr" eaLnBrk="1" fontAlgn="auto" hangingPunct="1">
              <a:spcAft>
                <a:spcPts val="0"/>
              </a:spcAft>
              <a:defRPr/>
            </a:pPr>
            <a:r>
              <a:rPr lang="en-US" sz="2000" b="1" dirty="0">
                <a:solidFill>
                  <a:srgbClr val="FF0000"/>
                </a:solidFill>
              </a:rPr>
              <a:t>Coma, </a:t>
            </a:r>
          </a:p>
          <a:p>
            <a:pPr algn="ctr" eaLnBrk="1" fontAlgn="auto" hangingPunct="1">
              <a:spcAft>
                <a:spcPts val="0"/>
              </a:spcAft>
              <a:defRPr/>
            </a:pPr>
            <a:r>
              <a:rPr lang="en-US" sz="2000" b="1" dirty="0">
                <a:solidFill>
                  <a:srgbClr val="FF0000"/>
                </a:solidFill>
              </a:rPr>
              <a:t>Death</a:t>
            </a:r>
          </a:p>
        </p:txBody>
      </p:sp>
      <p:pic>
        <p:nvPicPr>
          <p:cNvPr id="74" name="Picture 4" descr="MPj02020690000[1]"/>
          <p:cNvPicPr>
            <a:picLocks noChangeAspect="1" noChangeArrowheads="1"/>
          </p:cNvPicPr>
          <p:nvPr/>
        </p:nvPicPr>
        <p:blipFill>
          <a:blip r:embed="rId10" cstate="print"/>
          <a:srcRect/>
          <a:stretch>
            <a:fillRect/>
          </a:stretch>
        </p:blipFill>
        <p:spPr bwMode="auto">
          <a:xfrm>
            <a:off x="8283575" y="5843588"/>
            <a:ext cx="1371600" cy="908050"/>
          </a:xfrm>
          <a:prstGeom prst="rect">
            <a:avLst/>
          </a:prstGeom>
          <a:noFill/>
          <a:ln w="9525">
            <a:noFill/>
            <a:miter lim="800000"/>
            <a:headEnd/>
            <a:tailEnd/>
          </a:ln>
        </p:spPr>
      </p:pic>
      <p:cxnSp>
        <p:nvCxnSpPr>
          <p:cNvPr id="75" name="Straight Arrow Connector 74"/>
          <p:cNvCxnSpPr/>
          <p:nvPr/>
        </p:nvCxnSpPr>
        <p:spPr>
          <a:xfrm flipH="1" flipV="1">
            <a:off x="8018464" y="5035551"/>
            <a:ext cx="104775" cy="874713"/>
          </a:xfrm>
          <a:prstGeom prst="straightConnector1">
            <a:avLst/>
          </a:prstGeom>
          <a:ln w="50800">
            <a:solidFill>
              <a:srgbClr val="0000FF"/>
            </a:solidFill>
            <a:tailEnd type="stealth" w="lg" len="lg"/>
          </a:ln>
        </p:spPr>
        <p:style>
          <a:lnRef idx="1">
            <a:schemeClr val="accent1"/>
          </a:lnRef>
          <a:fillRef idx="0">
            <a:schemeClr val="accent1"/>
          </a:fillRef>
          <a:effectRef idx="0">
            <a:schemeClr val="accent1"/>
          </a:effectRef>
          <a:fontRef idx="minor">
            <a:schemeClr val="tx1"/>
          </a:fontRef>
        </p:style>
      </p:cxnSp>
      <p:pic>
        <p:nvPicPr>
          <p:cNvPr id="55" name="Picture 2" descr="http://t0.gstatic.com/images?q=tbn:ANd9GcR6boI6RP0T_XERsY_6qJ-n0O9-tD_gH0RUIAK9J-9fWCxJwz51"/>
          <p:cNvPicPr>
            <a:picLocks noChangeAspect="1" noChangeArrowheads="1"/>
          </p:cNvPicPr>
          <p:nvPr/>
        </p:nvPicPr>
        <p:blipFill>
          <a:blip r:embed="rId11" cstate="print"/>
          <a:srcRect/>
          <a:stretch>
            <a:fillRect/>
          </a:stretch>
        </p:blipFill>
        <p:spPr bwMode="auto">
          <a:xfrm>
            <a:off x="1952626" y="4770439"/>
            <a:ext cx="1400175" cy="1049337"/>
          </a:xfrm>
          <a:prstGeom prst="rect">
            <a:avLst/>
          </a:prstGeom>
          <a:noFill/>
          <a:ln w="9525">
            <a:noFill/>
            <a:miter lim="800000"/>
            <a:headEnd/>
            <a:tailEnd/>
          </a:ln>
        </p:spPr>
      </p:pic>
    </p:spTree>
    <p:custDataLst>
      <p:tags r:id="rId1"/>
    </p:custDataLst>
    <p:extLst>
      <p:ext uri="{BB962C8B-B14F-4D97-AF65-F5344CB8AC3E}">
        <p14:creationId xmlns:p14="http://schemas.microsoft.com/office/powerpoint/2010/main" val="3532101757"/>
      </p:ext>
    </p:extLst>
  </p:cSld>
  <p:clrMapOvr>
    <a:masterClrMapping/>
  </p:clrMapOvr>
  <p:transition spd="slow">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ELIMITERS" val="3.1"/>
</p:tagLst>
</file>

<file path=ppt/tags/tag2.xml><?xml version="1.0" encoding="utf-8"?>
<p:tagLst xmlns:a="http://schemas.openxmlformats.org/drawingml/2006/main" xmlns:r="http://schemas.openxmlformats.org/officeDocument/2006/relationships" xmlns:p="http://schemas.openxmlformats.org/presentationml/2006/main">
  <p:tag name="DELIMITERS" val="3.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386</Words>
  <Application>Microsoft Office PowerPoint</Application>
  <PresentationFormat>Widescreen</PresentationFormat>
  <Paragraphs>101</Paragraphs>
  <Slides>2</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vt:i4>
      </vt:variant>
    </vt:vector>
  </HeadingPairs>
  <TitlesOfParts>
    <vt:vector size="10" baseType="lpstr">
      <vt:lpstr>ＭＳ Ｐゴシック</vt:lpstr>
      <vt:lpstr>Arial</vt:lpstr>
      <vt:lpstr>Calibri</vt:lpstr>
      <vt:lpstr>Calibri Light</vt:lpstr>
      <vt:lpstr>Corbel</vt:lpstr>
      <vt:lpstr>Wingdings</vt:lpstr>
      <vt:lpstr>Wingdings 2</vt:lpstr>
      <vt:lpstr>Office Theme</vt:lpstr>
      <vt:lpstr>PowerPoint Presentation</vt:lpstr>
      <vt:lpstr>PowerPoint Presentation</vt:lpstr>
    </vt:vector>
  </TitlesOfParts>
  <Company>West Chester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Rogan, Mary Jane</dc:creator>
  <cp:lastModifiedBy>Rogan, Mary Jane</cp:lastModifiedBy>
  <cp:revision>1</cp:revision>
  <dcterms:created xsi:type="dcterms:W3CDTF">2016-09-19T13:27:18Z</dcterms:created>
  <dcterms:modified xsi:type="dcterms:W3CDTF">2016-09-19T13:27:33Z</dcterms:modified>
</cp:coreProperties>
</file>