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56" r:id="rId5"/>
    <p:sldId id="511" r:id="rId6"/>
    <p:sldId id="512" r:id="rId7"/>
    <p:sldId id="513" r:id="rId8"/>
    <p:sldId id="50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2B4D"/>
    <a:srgbClr val="A87A46"/>
    <a:srgbClr val="554563"/>
    <a:srgbClr val="FFFFFF"/>
    <a:srgbClr val="C4B6FA"/>
    <a:srgbClr val="6B6584"/>
    <a:srgbClr val="BFB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AA7BBD-50DB-419F-A916-1D9166DBB719}" v="15" dt="2025-02-03T19:17:29.6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llaway, Katelyn" userId="9d58ddb3-bd55-4803-9988-c74720e82590" providerId="ADAL" clId="{1B24C410-2B2E-4ADA-8DD4-6D83FCB4B70F}"/>
    <pc:docChg chg="undo custSel addSld delSld modSld sldOrd">
      <pc:chgData name="Shellaway, Katelyn" userId="9d58ddb3-bd55-4803-9988-c74720e82590" providerId="ADAL" clId="{1B24C410-2B2E-4ADA-8DD4-6D83FCB4B70F}" dt="2024-12-03T16:08:51.247" v="3991" actId="207"/>
      <pc:docMkLst>
        <pc:docMk/>
      </pc:docMkLst>
      <pc:sldChg chg="addSp delSp modSp mod setBg setClrOvrMap delDesignElem">
        <pc:chgData name="Shellaway, Katelyn" userId="9d58ddb3-bd55-4803-9988-c74720e82590" providerId="ADAL" clId="{1B24C410-2B2E-4ADA-8DD4-6D83FCB4B70F}" dt="2024-12-03T16:08:51.247" v="3991" actId="207"/>
        <pc:sldMkLst>
          <pc:docMk/>
          <pc:sldMk cId="109857222" sldId="256"/>
        </pc:sldMkLst>
        <pc:spChg chg="del">
          <ac:chgData name="Shellaway, Katelyn" userId="9d58ddb3-bd55-4803-9988-c74720e82590" providerId="ADAL" clId="{1B24C410-2B2E-4ADA-8DD4-6D83FCB4B70F}" dt="2024-12-03T15:55:49.568" v="3427" actId="478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Shellaway, Katelyn" userId="9d58ddb3-bd55-4803-9988-c74720e82590" providerId="ADAL" clId="{1B24C410-2B2E-4ADA-8DD4-6D83FCB4B70F}" dt="2024-12-03T15:55:48.646" v="3426" actId="478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Shellaway, Katelyn" userId="9d58ddb3-bd55-4803-9988-c74720e82590" providerId="ADAL" clId="{1B24C410-2B2E-4ADA-8DD4-6D83FCB4B70F}" dt="2024-12-03T15:57:34.191" v="3453" actId="478"/>
          <ac:spMkLst>
            <pc:docMk/>
            <pc:sldMk cId="109857222" sldId="256"/>
            <ac:spMk id="6" creationId="{7326C595-8D64-D12E-8019-2071E19AF477}"/>
          </ac:spMkLst>
        </pc:spChg>
        <pc:spChg chg="add del mod">
          <ac:chgData name="Shellaway, Katelyn" userId="9d58ddb3-bd55-4803-9988-c74720e82590" providerId="ADAL" clId="{1B24C410-2B2E-4ADA-8DD4-6D83FCB4B70F}" dt="2024-12-03T15:57:08.841" v="3446" actId="478"/>
          <ac:spMkLst>
            <pc:docMk/>
            <pc:sldMk cId="109857222" sldId="256"/>
            <ac:spMk id="7" creationId="{B615E46C-4EFE-A648-6F92-A7AE84341D8C}"/>
          </ac:spMkLst>
        </pc:spChg>
        <pc:spChg chg="add del mod">
          <ac:chgData name="Shellaway, Katelyn" userId="9d58ddb3-bd55-4803-9988-c74720e82590" providerId="ADAL" clId="{1B24C410-2B2E-4ADA-8DD4-6D83FCB4B70F}" dt="2024-12-03T15:57:43.152" v="3455" actId="478"/>
          <ac:spMkLst>
            <pc:docMk/>
            <pc:sldMk cId="109857222" sldId="256"/>
            <ac:spMk id="8" creationId="{2EAD2C51-7BAF-5D24-2F5C-4752D1633827}"/>
          </ac:spMkLst>
        </pc:spChg>
        <pc:spChg chg="add mod ord">
          <ac:chgData name="Shellaway, Katelyn" userId="9d58ddb3-bd55-4803-9988-c74720e82590" providerId="ADAL" clId="{1B24C410-2B2E-4ADA-8DD4-6D83FCB4B70F}" dt="2024-12-03T16:08:51.247" v="3991" actId="207"/>
          <ac:spMkLst>
            <pc:docMk/>
            <pc:sldMk cId="109857222" sldId="256"/>
            <ac:spMk id="9" creationId="{D001E4A0-AD56-87B9-A430-DA13A71DE830}"/>
          </ac:spMkLst>
        </pc:spChg>
        <pc:spChg chg="add del">
          <ac:chgData name="Shellaway, Katelyn" userId="9d58ddb3-bd55-4803-9988-c74720e82590" providerId="ADAL" clId="{1B24C410-2B2E-4ADA-8DD4-6D83FCB4B70F}" dt="2024-12-03T15:55:56.004" v="3430" actId="26606"/>
          <ac:spMkLst>
            <pc:docMk/>
            <pc:sldMk cId="109857222" sldId="256"/>
            <ac:spMk id="10" creationId="{5D9FC6AC-4A12-4825-8ABE-0732B8EF4D16}"/>
          </ac:spMkLst>
        </pc:spChg>
        <pc:spChg chg="add mod ord">
          <ac:chgData name="Shellaway, Katelyn" userId="9d58ddb3-bd55-4803-9988-c74720e82590" providerId="ADAL" clId="{1B24C410-2B2E-4ADA-8DD4-6D83FCB4B70F}" dt="2024-12-03T16:07:07.670" v="3899" actId="1076"/>
          <ac:spMkLst>
            <pc:docMk/>
            <pc:sldMk cId="109857222" sldId="256"/>
            <ac:spMk id="11" creationId="{603FEAFE-3FC8-7844-1100-48C519302F85}"/>
          </ac:spMkLst>
        </pc:spChg>
        <pc:spChg chg="add del">
          <ac:chgData name="Shellaway, Katelyn" userId="9d58ddb3-bd55-4803-9988-c74720e82590" providerId="ADAL" clId="{1B24C410-2B2E-4ADA-8DD4-6D83FCB4B70F}" dt="2024-12-03T15:55:58.394" v="3432" actId="26606"/>
          <ac:spMkLst>
            <pc:docMk/>
            <pc:sldMk cId="109857222" sldId="256"/>
            <ac:spMk id="12" creationId="{99643316-AB20-4DD1-8578-B5D7F033C0A3}"/>
          </ac:spMkLst>
        </pc:spChg>
        <pc:spChg chg="add del">
          <ac:chgData name="Shellaway, Katelyn" userId="9d58ddb3-bd55-4803-9988-c74720e82590" providerId="ADAL" clId="{1B24C410-2B2E-4ADA-8DD4-6D83FCB4B70F}" dt="2024-12-03T15:55:58.394" v="3432" actId="26606"/>
          <ac:spMkLst>
            <pc:docMk/>
            <pc:sldMk cId="109857222" sldId="256"/>
            <ac:spMk id="13" creationId="{206E56BB-C8E6-4F70-B8BF-921C4912D6DE}"/>
          </ac:spMkLst>
        </pc:spChg>
        <pc:spChg chg="add del">
          <ac:chgData name="Shellaway, Katelyn" userId="9d58ddb3-bd55-4803-9988-c74720e82590" providerId="ADAL" clId="{1B24C410-2B2E-4ADA-8DD4-6D83FCB4B70F}" dt="2024-12-03T15:56:03.441" v="3434" actId="26606"/>
          <ac:spMkLst>
            <pc:docMk/>
            <pc:sldMk cId="109857222" sldId="256"/>
            <ac:spMk id="14" creationId="{8B4AF456-0671-432E-AD5B-FFAF8D6461E7}"/>
          </ac:spMkLst>
        </pc:spChg>
        <pc:spChg chg="add del">
          <ac:chgData name="Shellaway, Katelyn" userId="9d58ddb3-bd55-4803-9988-c74720e82590" providerId="ADAL" clId="{1B24C410-2B2E-4ADA-8DD4-6D83FCB4B70F}" dt="2024-12-03T15:56:03.441" v="3434" actId="26606"/>
          <ac:spMkLst>
            <pc:docMk/>
            <pc:sldMk cId="109857222" sldId="256"/>
            <ac:spMk id="15" creationId="{C7D023E4-8DE1-436E-9847-ED6A4B4B04FD}"/>
          </ac:spMkLst>
        </pc:spChg>
        <pc:spChg chg="add del">
          <ac:chgData name="Shellaway, Katelyn" userId="9d58ddb3-bd55-4803-9988-c74720e82590" providerId="ADAL" clId="{1B24C410-2B2E-4ADA-8DD4-6D83FCB4B70F}" dt="2024-12-03T15:56:03.441" v="3434" actId="26606"/>
          <ac:spMkLst>
            <pc:docMk/>
            <pc:sldMk cId="109857222" sldId="256"/>
            <ac:spMk id="24" creationId="{8B2B1708-8CE4-4A20-94F5-55118AE2CBD7}"/>
          </ac:spMkLst>
        </pc:spChg>
        <pc:spChg chg="add mod ord">
          <ac:chgData name="Shellaway, Katelyn" userId="9d58ddb3-bd55-4803-9988-c74720e82590" providerId="ADAL" clId="{1B24C410-2B2E-4ADA-8DD4-6D83FCB4B70F}" dt="2024-12-03T16:08:27.703" v="3945" actId="1076"/>
          <ac:spMkLst>
            <pc:docMk/>
            <pc:sldMk cId="109857222" sldId="256"/>
            <ac:spMk id="25" creationId="{656B3025-07AA-AE0A-FCBC-4D0614ABB15C}"/>
          </ac:spMkLst>
        </pc:spChg>
        <pc:spChg chg="add del">
          <ac:chgData name="Shellaway, Katelyn" userId="9d58ddb3-bd55-4803-9988-c74720e82590" providerId="ADAL" clId="{1B24C410-2B2E-4ADA-8DD4-6D83FCB4B70F}" dt="2024-12-03T15:57:56.903" v="3459" actId="26606"/>
          <ac:spMkLst>
            <pc:docMk/>
            <pc:sldMk cId="109857222" sldId="256"/>
            <ac:spMk id="26" creationId="{42A4FC2C-047E-45A5-965D-8E1E3BF09BC6}"/>
          </ac:spMkLst>
        </pc:spChg>
        <pc:spChg chg="add del">
          <ac:chgData name="Shellaway, Katelyn" userId="9d58ddb3-bd55-4803-9988-c74720e82590" providerId="ADAL" clId="{1B24C410-2B2E-4ADA-8DD4-6D83FCB4B70F}" dt="2024-12-03T15:57:56.895" v="3458" actId="26606"/>
          <ac:spMkLst>
            <pc:docMk/>
            <pc:sldMk cId="109857222" sldId="256"/>
            <ac:spMk id="31" creationId="{4613B4A9-1C7C-4729-A016-AB42D3979460}"/>
          </ac:spMkLst>
        </pc:spChg>
        <pc:spChg chg="add del">
          <ac:chgData name="Shellaway, Katelyn" userId="9d58ddb3-bd55-4803-9988-c74720e82590" providerId="ADAL" clId="{1B24C410-2B2E-4ADA-8DD4-6D83FCB4B70F}" dt="2024-12-03T15:58:10.753" v="3464" actId="26606"/>
          <ac:spMkLst>
            <pc:docMk/>
            <pc:sldMk cId="109857222" sldId="256"/>
            <ac:spMk id="38" creationId="{8B089790-F4B6-46A7-BB28-7B74A9A9EFDC}"/>
          </ac:spMkLst>
        </pc:spChg>
        <pc:spChg chg="add del">
          <ac:chgData name="Shellaway, Katelyn" userId="9d58ddb3-bd55-4803-9988-c74720e82590" providerId="ADAL" clId="{1B24C410-2B2E-4ADA-8DD4-6D83FCB4B70F}" dt="2024-12-03T15:58:42.373" v="3471" actId="26606"/>
          <ac:spMkLst>
            <pc:docMk/>
            <pc:sldMk cId="109857222" sldId="256"/>
            <ac:spMk id="43" creationId="{8950AD4C-6AF3-49F8-94E1-DBCAFB39478B}"/>
          </ac:spMkLst>
        </pc:spChg>
        <pc:spChg chg="add del">
          <ac:chgData name="Shellaway, Katelyn" userId="9d58ddb3-bd55-4803-9988-c74720e82590" providerId="ADAL" clId="{1B24C410-2B2E-4ADA-8DD4-6D83FCB4B70F}" dt="2024-12-03T15:58:42.373" v="3471" actId="26606"/>
          <ac:spMkLst>
            <pc:docMk/>
            <pc:sldMk cId="109857222" sldId="256"/>
            <ac:spMk id="45" creationId="{8DBEAE55-3EA1-41D7-A212-5F7D8986C1F2}"/>
          </ac:spMkLst>
        </pc:spChg>
        <pc:spChg chg="add del">
          <ac:chgData name="Shellaway, Katelyn" userId="9d58ddb3-bd55-4803-9988-c74720e82590" providerId="ADAL" clId="{1B24C410-2B2E-4ADA-8DD4-6D83FCB4B70F}" dt="2024-12-03T15:58:42.373" v="3471" actId="26606"/>
          <ac:spMkLst>
            <pc:docMk/>
            <pc:sldMk cId="109857222" sldId="256"/>
            <ac:spMk id="47" creationId="{CFC5F0E7-644F-4101-BE72-12825CF537E7}"/>
          </ac:spMkLst>
        </pc:spChg>
        <pc:spChg chg="add del">
          <ac:chgData name="Shellaway, Katelyn" userId="9d58ddb3-bd55-4803-9988-c74720e82590" providerId="ADAL" clId="{1B24C410-2B2E-4ADA-8DD4-6D83FCB4B70F}" dt="2024-12-03T15:58:42.373" v="3471" actId="26606"/>
          <ac:spMkLst>
            <pc:docMk/>
            <pc:sldMk cId="109857222" sldId="256"/>
            <ac:spMk id="49" creationId="{B1F9B6B4-B0C4-45C6-A086-901C960D03E7}"/>
          </ac:spMkLst>
        </pc:spChg>
        <pc:spChg chg="add del">
          <ac:chgData name="Shellaway, Katelyn" userId="9d58ddb3-bd55-4803-9988-c74720e82590" providerId="ADAL" clId="{1B24C410-2B2E-4ADA-8DD4-6D83FCB4B70F}" dt="2024-12-03T16:04:02.097" v="3865" actId="26606"/>
          <ac:spMkLst>
            <pc:docMk/>
            <pc:sldMk cId="109857222" sldId="256"/>
            <ac:spMk id="51" creationId="{8B089790-F4B6-46A7-BB28-7B74A9A9EFDC}"/>
          </ac:spMkLst>
        </pc:spChg>
        <pc:spChg chg="add del">
          <ac:chgData name="Shellaway, Katelyn" userId="9d58ddb3-bd55-4803-9988-c74720e82590" providerId="ADAL" clId="{1B24C410-2B2E-4ADA-8DD4-6D83FCB4B70F}" dt="2024-12-03T15:58:34.642" v="3467" actId="26606"/>
          <ac:spMkLst>
            <pc:docMk/>
            <pc:sldMk cId="109857222" sldId="256"/>
            <ac:spMk id="54" creationId="{8950AD4C-6AF3-49F8-94E1-DBCAFB39478B}"/>
          </ac:spMkLst>
        </pc:spChg>
        <pc:spChg chg="add del">
          <ac:chgData name="Shellaway, Katelyn" userId="9d58ddb3-bd55-4803-9988-c74720e82590" providerId="ADAL" clId="{1B24C410-2B2E-4ADA-8DD4-6D83FCB4B70F}" dt="2024-12-03T15:58:34.642" v="3467" actId="26606"/>
          <ac:spMkLst>
            <pc:docMk/>
            <pc:sldMk cId="109857222" sldId="256"/>
            <ac:spMk id="56" creationId="{2F0E00C3-4613-415F-BE3A-78FBAD9061C0}"/>
          </ac:spMkLst>
        </pc:spChg>
        <pc:spChg chg="add del">
          <ac:chgData name="Shellaway, Katelyn" userId="9d58ddb3-bd55-4803-9988-c74720e82590" providerId="ADAL" clId="{1B24C410-2B2E-4ADA-8DD4-6D83FCB4B70F}" dt="2024-12-03T15:58:34.642" v="3467" actId="26606"/>
          <ac:spMkLst>
            <pc:docMk/>
            <pc:sldMk cId="109857222" sldId="256"/>
            <ac:spMk id="58" creationId="{8DBEAE55-3EA1-41D7-A212-5F7D8986C1F2}"/>
          </ac:spMkLst>
        </pc:spChg>
        <pc:spChg chg="add del">
          <ac:chgData name="Shellaway, Katelyn" userId="9d58ddb3-bd55-4803-9988-c74720e82590" providerId="ADAL" clId="{1B24C410-2B2E-4ADA-8DD4-6D83FCB4B70F}" dt="2024-12-03T15:58:34.642" v="3467" actId="26606"/>
          <ac:spMkLst>
            <pc:docMk/>
            <pc:sldMk cId="109857222" sldId="256"/>
            <ac:spMk id="60" creationId="{CFC5F0E7-644F-4101-BE72-12825CF537E7}"/>
          </ac:spMkLst>
        </pc:spChg>
        <pc:spChg chg="add del">
          <ac:chgData name="Shellaway, Katelyn" userId="9d58ddb3-bd55-4803-9988-c74720e82590" providerId="ADAL" clId="{1B24C410-2B2E-4ADA-8DD4-6D83FCB4B70F}" dt="2024-12-03T16:04:29.453" v="3872" actId="26606"/>
          <ac:spMkLst>
            <pc:docMk/>
            <pc:sldMk cId="109857222" sldId="256"/>
            <ac:spMk id="1031" creationId="{71B2258F-86CA-4D4D-8270-BC05FCDEBFB3}"/>
          </ac:spMkLst>
        </pc:spChg>
        <pc:spChg chg="add del">
          <ac:chgData name="Shellaway, Katelyn" userId="9d58ddb3-bd55-4803-9988-c74720e82590" providerId="ADAL" clId="{1B24C410-2B2E-4ADA-8DD4-6D83FCB4B70F}" dt="2024-12-03T16:04:52.372" v="3874" actId="26606"/>
          <ac:spMkLst>
            <pc:docMk/>
            <pc:sldMk cId="109857222" sldId="256"/>
            <ac:spMk id="1033" creationId="{E91DC736-0EF8-4F87-9146-EBF1D2EE4D3D}"/>
          </ac:spMkLst>
        </pc:spChg>
        <pc:spChg chg="add del">
          <ac:chgData name="Shellaway, Katelyn" userId="9d58ddb3-bd55-4803-9988-c74720e82590" providerId="ADAL" clId="{1B24C410-2B2E-4ADA-8DD4-6D83FCB4B70F}" dt="2024-12-03T16:03:47.754" v="3862" actId="26606"/>
          <ac:spMkLst>
            <pc:docMk/>
            <pc:sldMk cId="109857222" sldId="256"/>
            <ac:spMk id="1034" creationId="{27BDFED6-6E33-4606-AFE2-886ADB1C018E}"/>
          </ac:spMkLst>
        </pc:spChg>
        <pc:spChg chg="add del">
          <ac:chgData name="Shellaway, Katelyn" userId="9d58ddb3-bd55-4803-9988-c74720e82590" providerId="ADAL" clId="{1B24C410-2B2E-4ADA-8DD4-6D83FCB4B70F}" dt="2024-12-03T16:04:52.372" v="3874" actId="26606"/>
          <ac:spMkLst>
            <pc:docMk/>
            <pc:sldMk cId="109857222" sldId="256"/>
            <ac:spMk id="1035" creationId="{097CD68E-23E3-4007-8847-CD0944C4F7BE}"/>
          </ac:spMkLst>
        </pc:spChg>
        <pc:spChg chg="add del">
          <ac:chgData name="Shellaway, Katelyn" userId="9d58ddb3-bd55-4803-9988-c74720e82590" providerId="ADAL" clId="{1B24C410-2B2E-4ADA-8DD4-6D83FCB4B70F}" dt="2024-12-03T16:03:47.754" v="3862" actId="26606"/>
          <ac:spMkLst>
            <pc:docMk/>
            <pc:sldMk cId="109857222" sldId="256"/>
            <ac:spMk id="1036" creationId="{890DEF05-784E-4B61-89E4-04C4ECF4E5A0}"/>
          </ac:spMkLst>
        </pc:spChg>
        <pc:spChg chg="add del">
          <ac:chgData name="Shellaway, Katelyn" userId="9d58ddb3-bd55-4803-9988-c74720e82590" providerId="ADAL" clId="{1B24C410-2B2E-4ADA-8DD4-6D83FCB4B70F}" dt="2024-12-03T16:04:52.372" v="3874" actId="26606"/>
          <ac:spMkLst>
            <pc:docMk/>
            <pc:sldMk cId="109857222" sldId="256"/>
            <ac:spMk id="1040" creationId="{AF2F604E-43BE-4DC3-B983-E071523364F8}"/>
          </ac:spMkLst>
        </pc:spChg>
        <pc:spChg chg="add del">
          <ac:chgData name="Shellaway, Katelyn" userId="9d58ddb3-bd55-4803-9988-c74720e82590" providerId="ADAL" clId="{1B24C410-2B2E-4ADA-8DD4-6D83FCB4B70F}" dt="2024-12-03T16:04:52.372" v="3874" actId="26606"/>
          <ac:spMkLst>
            <pc:docMk/>
            <pc:sldMk cId="109857222" sldId="256"/>
            <ac:spMk id="1042" creationId="{08C9B587-E65E-4B52-B37C-ABEBB6E87928}"/>
          </ac:spMkLst>
        </pc:spChg>
        <pc:spChg chg="add del">
          <ac:chgData name="Shellaway, Katelyn" userId="9d58ddb3-bd55-4803-9988-c74720e82590" providerId="ADAL" clId="{1B24C410-2B2E-4ADA-8DD4-6D83FCB4B70F}" dt="2024-12-03T16:05:28.280" v="3878"/>
          <ac:spMkLst>
            <pc:docMk/>
            <pc:sldMk cId="109857222" sldId="256"/>
            <ac:spMk id="1047" creationId="{5A59F003-E00A-43F9-91DC-CC54E3B87466}"/>
          </ac:spMkLst>
        </pc:spChg>
        <pc:spChg chg="add del">
          <ac:chgData name="Shellaway, Katelyn" userId="9d58ddb3-bd55-4803-9988-c74720e82590" providerId="ADAL" clId="{1B24C410-2B2E-4ADA-8DD4-6D83FCB4B70F}" dt="2024-12-03T16:05:28.280" v="3878"/>
          <ac:spMkLst>
            <pc:docMk/>
            <pc:sldMk cId="109857222" sldId="256"/>
            <ac:spMk id="1049" creationId="{D74A4382-E3AD-430A-9A1F-DFA3E0E77A7D}"/>
          </ac:spMkLst>
        </pc:spChg>
        <pc:spChg chg="add del">
          <ac:chgData name="Shellaway, Katelyn" userId="9d58ddb3-bd55-4803-9988-c74720e82590" providerId="ADAL" clId="{1B24C410-2B2E-4ADA-8DD4-6D83FCB4B70F}" dt="2024-12-03T16:05:28.280" v="3878"/>
          <ac:spMkLst>
            <pc:docMk/>
            <pc:sldMk cId="109857222" sldId="256"/>
            <ac:spMk id="1051" creationId="{79F40191-0F44-4FD1-82CC-ACB507C14BE6}"/>
          </ac:spMkLst>
        </pc:spChg>
        <pc:grpChg chg="add del">
          <ac:chgData name="Shellaway, Katelyn" userId="9d58ddb3-bd55-4803-9988-c74720e82590" providerId="ADAL" clId="{1B24C410-2B2E-4ADA-8DD4-6D83FCB4B70F}" dt="2024-12-03T15:56:03.441" v="3434" actId="26606"/>
          <ac:grpSpMkLst>
            <pc:docMk/>
            <pc:sldMk cId="109857222" sldId="256"/>
            <ac:grpSpMk id="16" creationId="{43F5E015-E085-4624-B431-B42414448684}"/>
          </ac:grpSpMkLst>
        </pc:grpChg>
        <pc:grpChg chg="add del">
          <ac:chgData name="Shellaway, Katelyn" userId="9d58ddb3-bd55-4803-9988-c74720e82590" providerId="ADAL" clId="{1B24C410-2B2E-4ADA-8DD4-6D83FCB4B70F}" dt="2024-12-03T15:58:10.753" v="3464" actId="26606"/>
          <ac:grpSpMkLst>
            <pc:docMk/>
            <pc:sldMk cId="109857222" sldId="256"/>
            <ac:grpSpMk id="33" creationId="{9DE3F54D-33BC-4382-A2AB-5E002F0F1166}"/>
          </ac:grpSpMkLst>
        </pc:grpChg>
        <pc:grpChg chg="add del">
          <ac:chgData name="Shellaway, Katelyn" userId="9d58ddb3-bd55-4803-9988-c74720e82590" providerId="ADAL" clId="{1B24C410-2B2E-4ADA-8DD4-6D83FCB4B70F}" dt="2024-12-03T16:04:02.097" v="3865" actId="26606"/>
          <ac:grpSpMkLst>
            <pc:docMk/>
            <pc:sldMk cId="109857222" sldId="256"/>
            <ac:grpSpMk id="52" creationId="{9DE3F54D-33BC-4382-A2AB-5E002F0F1166}"/>
          </ac:grpSpMkLst>
        </pc:grpChg>
        <pc:picChg chg="add mod">
          <ac:chgData name="Shellaway, Katelyn" userId="9d58ddb3-bd55-4803-9988-c74720e82590" providerId="ADAL" clId="{1B24C410-2B2E-4ADA-8DD4-6D83FCB4B70F}" dt="2024-12-03T16:05:36.983" v="3879" actId="1076"/>
          <ac:picMkLst>
            <pc:docMk/>
            <pc:sldMk cId="109857222" sldId="256"/>
            <ac:picMk id="5" creationId="{25B779F8-7387-D4A5-5972-F297E853E7EE}"/>
          </ac:picMkLst>
        </pc:picChg>
        <pc:picChg chg="add mod">
          <ac:chgData name="Shellaway, Katelyn" userId="9d58ddb3-bd55-4803-9988-c74720e82590" providerId="ADAL" clId="{1B24C410-2B2E-4ADA-8DD4-6D83FCB4B70F}" dt="2024-12-03T16:08:24.455" v="3944" actId="1076"/>
          <ac:picMkLst>
            <pc:docMk/>
            <pc:sldMk cId="109857222" sldId="256"/>
            <ac:picMk id="27" creationId="{8D197D8E-7C78-5097-31D0-EA1A9DB160A7}"/>
          </ac:picMkLst>
        </pc:picChg>
        <pc:picChg chg="add del mod">
          <ac:chgData name="Shellaway, Katelyn" userId="9d58ddb3-bd55-4803-9988-c74720e82590" providerId="ADAL" clId="{1B24C410-2B2E-4ADA-8DD4-6D83FCB4B70F}" dt="2024-12-03T15:01:43.820" v="2" actId="478"/>
          <ac:picMkLst>
            <pc:docMk/>
            <pc:sldMk cId="109857222" sldId="256"/>
            <ac:picMk id="1026" creationId="{22621762-B9F7-1426-45CF-92A0AFEF0050}"/>
          </ac:picMkLst>
        </pc:picChg>
        <pc:picChg chg="add del mod ord">
          <ac:chgData name="Shellaway, Katelyn" userId="9d58ddb3-bd55-4803-9988-c74720e82590" providerId="ADAL" clId="{1B24C410-2B2E-4ADA-8DD4-6D83FCB4B70F}" dt="2024-12-03T16:03:52.168" v="3864" actId="478"/>
          <ac:picMkLst>
            <pc:docMk/>
            <pc:sldMk cId="109857222" sldId="256"/>
            <ac:picMk id="1028" creationId="{02E7B01A-84A9-1881-4B67-3097072CBC2A}"/>
          </ac:picMkLst>
        </pc:picChg>
        <pc:picChg chg="add">
          <ac:chgData name="Shellaway, Katelyn" userId="9d58ddb3-bd55-4803-9988-c74720e82590" providerId="ADAL" clId="{1B24C410-2B2E-4ADA-8DD4-6D83FCB4B70F}" dt="2024-12-03T16:03:22.666" v="3858"/>
          <ac:picMkLst>
            <pc:docMk/>
            <pc:sldMk cId="109857222" sldId="256"/>
            <ac:picMk id="1029" creationId="{31EE9BEB-588F-7013-EC21-36FB1E4475AA}"/>
          </ac:picMkLst>
        </pc:picChg>
        <pc:cxnChg chg="add del">
          <ac:chgData name="Shellaway, Katelyn" userId="9d58ddb3-bd55-4803-9988-c74720e82590" providerId="ADAL" clId="{1B24C410-2B2E-4ADA-8DD4-6D83FCB4B70F}" dt="2024-12-03T15:58:37.688" v="3469" actId="26606"/>
          <ac:cxnSpMkLst>
            <pc:docMk/>
            <pc:sldMk cId="109857222" sldId="256"/>
            <ac:cxnSpMk id="62" creationId="{E12350F3-DB83-413A-980B-1CEB92498664}"/>
          </ac:cxnSpMkLst>
        </pc:cxnChg>
        <pc:cxnChg chg="add del">
          <ac:chgData name="Shellaway, Katelyn" userId="9d58ddb3-bd55-4803-9988-c74720e82590" providerId="ADAL" clId="{1B24C410-2B2E-4ADA-8DD4-6D83FCB4B70F}" dt="2024-12-03T16:03:47.754" v="3862" actId="26606"/>
          <ac:cxnSpMkLst>
            <pc:docMk/>
            <pc:sldMk cId="109857222" sldId="256"/>
            <ac:cxnSpMk id="1038" creationId="{C41BAEC7-F7B0-4224-8B18-8F74B7D87F0B}"/>
          </ac:cxnSpMkLst>
        </pc:cxnChg>
      </pc:sldChg>
      <pc:sldChg chg="modSp add del mod">
        <pc:chgData name="Shellaway, Katelyn" userId="9d58ddb3-bd55-4803-9988-c74720e82590" providerId="ADAL" clId="{1B24C410-2B2E-4ADA-8DD4-6D83FCB4B70F}" dt="2024-12-03T15:45:53.326" v="2479" actId="47"/>
        <pc:sldMkLst>
          <pc:docMk/>
          <pc:sldMk cId="2080259472" sldId="465"/>
        </pc:sldMkLst>
        <pc:spChg chg="mod">
          <ac:chgData name="Shellaway, Katelyn" userId="9d58ddb3-bd55-4803-9988-c74720e82590" providerId="ADAL" clId="{1B24C410-2B2E-4ADA-8DD4-6D83FCB4B70F}" dt="2024-12-03T15:45:20.172" v="2470" actId="6549"/>
          <ac:spMkLst>
            <pc:docMk/>
            <pc:sldMk cId="2080259472" sldId="465"/>
            <ac:spMk id="14339" creationId="{9680E4B8-1BD2-478B-98D4-721B9CC5CF98}"/>
          </ac:spMkLst>
        </pc:spChg>
        <pc:spChg chg="mod">
          <ac:chgData name="Shellaway, Katelyn" userId="9d58ddb3-bd55-4803-9988-c74720e82590" providerId="ADAL" clId="{1B24C410-2B2E-4ADA-8DD4-6D83FCB4B70F}" dt="2024-12-03T15:45:46.819" v="2478" actId="14100"/>
          <ac:spMkLst>
            <pc:docMk/>
            <pc:sldMk cId="2080259472" sldId="465"/>
            <ac:spMk id="14340" creationId="{7DE87AB5-8758-469C-9941-89723E7209FB}"/>
          </ac:spMkLst>
        </pc:spChg>
      </pc:sldChg>
      <pc:sldChg chg="addSp delSp modSp add mod ord">
        <pc:chgData name="Shellaway, Katelyn" userId="9d58ddb3-bd55-4803-9988-c74720e82590" providerId="ADAL" clId="{1B24C410-2B2E-4ADA-8DD4-6D83FCB4B70F}" dt="2024-12-03T16:01:34.922" v="3669" actId="20577"/>
        <pc:sldMkLst>
          <pc:docMk/>
          <pc:sldMk cId="2802092145" sldId="507"/>
        </pc:sldMkLst>
        <pc:spChg chg="add mod">
          <ac:chgData name="Shellaway, Katelyn" userId="9d58ddb3-bd55-4803-9988-c74720e82590" providerId="ADAL" clId="{1B24C410-2B2E-4ADA-8DD4-6D83FCB4B70F}" dt="2024-12-03T15:53:41.691" v="3410" actId="1035"/>
          <ac:spMkLst>
            <pc:docMk/>
            <pc:sldMk cId="2802092145" sldId="507"/>
            <ac:spMk id="2" creationId="{9532987E-ECCF-F85F-3AD6-956DACBB9BA5}"/>
          </ac:spMkLst>
        </pc:spChg>
        <pc:spChg chg="add del mod">
          <ac:chgData name="Shellaway, Katelyn" userId="9d58ddb3-bd55-4803-9988-c74720e82590" providerId="ADAL" clId="{1B24C410-2B2E-4ADA-8DD4-6D83FCB4B70F}" dt="2024-12-03T15:53:58.211" v="3414" actId="1076"/>
          <ac:spMkLst>
            <pc:docMk/>
            <pc:sldMk cId="2802092145" sldId="507"/>
            <ac:spMk id="5" creationId="{A04F25CF-5B47-F44F-AD0A-88DFAD8D3A5E}"/>
          </ac:spMkLst>
        </pc:spChg>
        <pc:spChg chg="mod">
          <ac:chgData name="Shellaway, Katelyn" userId="9d58ddb3-bd55-4803-9988-c74720e82590" providerId="ADAL" clId="{1B24C410-2B2E-4ADA-8DD4-6D83FCB4B70F}" dt="2024-12-03T15:53:41.691" v="3410" actId="1035"/>
          <ac:spMkLst>
            <pc:docMk/>
            <pc:sldMk cId="2802092145" sldId="507"/>
            <ac:spMk id="6" creationId="{3D75BA3B-1564-3D41-9D88-0C60239CB1D7}"/>
          </ac:spMkLst>
        </pc:spChg>
        <pc:spChg chg="del">
          <ac:chgData name="Shellaway, Katelyn" userId="9d58ddb3-bd55-4803-9988-c74720e82590" providerId="ADAL" clId="{1B24C410-2B2E-4ADA-8DD4-6D83FCB4B70F}" dt="2024-12-03T15:46:25.716" v="2490" actId="478"/>
          <ac:spMkLst>
            <pc:docMk/>
            <pc:sldMk cId="2802092145" sldId="507"/>
            <ac:spMk id="7" creationId="{C31BFDD7-CBD2-C240-BA34-EFD15715F545}"/>
          </ac:spMkLst>
        </pc:spChg>
        <pc:spChg chg="del mod">
          <ac:chgData name="Shellaway, Katelyn" userId="9d58ddb3-bd55-4803-9988-c74720e82590" providerId="ADAL" clId="{1B24C410-2B2E-4ADA-8DD4-6D83FCB4B70F}" dt="2024-12-03T15:46:04.683" v="2481" actId="478"/>
          <ac:spMkLst>
            <pc:docMk/>
            <pc:sldMk cId="2802092145" sldId="507"/>
            <ac:spMk id="8" creationId="{01894C8E-0C8E-4A43-9F9F-8C8A6949E969}"/>
          </ac:spMkLst>
        </pc:spChg>
        <pc:spChg chg="add mod">
          <ac:chgData name="Shellaway, Katelyn" userId="9d58ddb3-bd55-4803-9988-c74720e82590" providerId="ADAL" clId="{1B24C410-2B2E-4ADA-8DD4-6D83FCB4B70F}" dt="2024-12-03T15:53:54.260" v="3413" actId="1076"/>
          <ac:spMkLst>
            <pc:docMk/>
            <pc:sldMk cId="2802092145" sldId="507"/>
            <ac:spMk id="13" creationId="{CE62B6DF-11FB-CDD5-0257-A283F1B69AB2}"/>
          </ac:spMkLst>
        </pc:spChg>
        <pc:spChg chg="add mod">
          <ac:chgData name="Shellaway, Katelyn" userId="9d58ddb3-bd55-4803-9988-c74720e82590" providerId="ADAL" clId="{1B24C410-2B2E-4ADA-8DD4-6D83FCB4B70F}" dt="2024-12-03T16:01:34.922" v="3669" actId="20577"/>
          <ac:spMkLst>
            <pc:docMk/>
            <pc:sldMk cId="2802092145" sldId="507"/>
            <ac:spMk id="14" creationId="{981E02DD-F24E-EF60-6C2D-97CEDF8C90DE}"/>
          </ac:spMkLst>
        </pc:spChg>
        <pc:spChg chg="add mod">
          <ac:chgData name="Shellaway, Katelyn" userId="9d58ddb3-bd55-4803-9988-c74720e82590" providerId="ADAL" clId="{1B24C410-2B2E-4ADA-8DD4-6D83FCB4B70F}" dt="2024-12-03T15:54:17.443" v="3422" actId="20577"/>
          <ac:spMkLst>
            <pc:docMk/>
            <pc:sldMk cId="2802092145" sldId="507"/>
            <ac:spMk id="15" creationId="{9D0B4831-C639-735B-1AD6-85ED600F7963}"/>
          </ac:spMkLst>
        </pc:spChg>
        <pc:spChg chg="mod">
          <ac:chgData name="Shellaway, Katelyn" userId="9d58ddb3-bd55-4803-9988-c74720e82590" providerId="ADAL" clId="{1B24C410-2B2E-4ADA-8DD4-6D83FCB4B70F}" dt="2024-12-03T15:53:45.951" v="3412" actId="1076"/>
          <ac:spMkLst>
            <pc:docMk/>
            <pc:sldMk cId="2802092145" sldId="507"/>
            <ac:spMk id="21" creationId="{227D65D1-E2C1-4AB1-96DE-50C4AC32B388}"/>
          </ac:spMkLst>
        </pc:spChg>
        <pc:spChg chg="mod">
          <ac:chgData name="Shellaway, Katelyn" userId="9d58ddb3-bd55-4803-9988-c74720e82590" providerId="ADAL" clId="{1B24C410-2B2E-4ADA-8DD4-6D83FCB4B70F}" dt="2024-12-03T15:50:46.802" v="2987" actId="1076"/>
          <ac:spMkLst>
            <pc:docMk/>
            <pc:sldMk cId="2802092145" sldId="507"/>
            <ac:spMk id="22" creationId="{A3EB1D9C-FA3E-4BBD-AA3C-EC5569C4232E}"/>
          </ac:spMkLst>
        </pc:spChg>
        <pc:picChg chg="mod">
          <ac:chgData name="Shellaway, Katelyn" userId="9d58ddb3-bd55-4803-9988-c74720e82590" providerId="ADAL" clId="{1B24C410-2B2E-4ADA-8DD4-6D83FCB4B70F}" dt="2024-12-03T15:53:41.691" v="3410" actId="1035"/>
          <ac:picMkLst>
            <pc:docMk/>
            <pc:sldMk cId="2802092145" sldId="507"/>
            <ac:picMk id="3" creationId="{F74AA738-F978-624E-8937-AF592AAF9C2E}"/>
          </ac:picMkLst>
        </pc:picChg>
        <pc:picChg chg="del mod">
          <ac:chgData name="Shellaway, Katelyn" userId="9d58ddb3-bd55-4803-9988-c74720e82590" providerId="ADAL" clId="{1B24C410-2B2E-4ADA-8DD4-6D83FCB4B70F}" dt="2024-12-03T15:47:19.372" v="2527" actId="478"/>
          <ac:picMkLst>
            <pc:docMk/>
            <pc:sldMk cId="2802092145" sldId="507"/>
            <ac:picMk id="9" creationId="{4CF44A14-6ADA-4BE4-B2CD-64E3E4A8AB9A}"/>
          </ac:picMkLst>
        </pc:picChg>
        <pc:picChg chg="mod">
          <ac:chgData name="Shellaway, Katelyn" userId="9d58ddb3-bd55-4803-9988-c74720e82590" providerId="ADAL" clId="{1B24C410-2B2E-4ADA-8DD4-6D83FCB4B70F}" dt="2024-12-03T15:53:41.691" v="3410" actId="1035"/>
          <ac:picMkLst>
            <pc:docMk/>
            <pc:sldMk cId="2802092145" sldId="507"/>
            <ac:picMk id="10" creationId="{C9BCF0CF-26F4-40BB-82F6-F3BF979F53CB}"/>
          </ac:picMkLst>
        </pc:picChg>
        <pc:picChg chg="del mod">
          <ac:chgData name="Shellaway, Katelyn" userId="9d58ddb3-bd55-4803-9988-c74720e82590" providerId="ADAL" clId="{1B24C410-2B2E-4ADA-8DD4-6D83FCB4B70F}" dt="2024-12-03T15:46:13.523" v="2485" actId="478"/>
          <ac:picMkLst>
            <pc:docMk/>
            <pc:sldMk cId="2802092145" sldId="507"/>
            <ac:picMk id="11" creationId="{11D8B507-7E22-417A-82FA-9FAB314549E9}"/>
          </ac:picMkLst>
        </pc:picChg>
        <pc:picChg chg="del">
          <ac:chgData name="Shellaway, Katelyn" userId="9d58ddb3-bd55-4803-9988-c74720e82590" providerId="ADAL" clId="{1B24C410-2B2E-4ADA-8DD4-6D83FCB4B70F}" dt="2024-12-03T15:46:21.763" v="2487" actId="478"/>
          <ac:picMkLst>
            <pc:docMk/>
            <pc:sldMk cId="2802092145" sldId="507"/>
            <ac:picMk id="12" creationId="{A861DDBA-7679-4191-ABB5-BA0C046B6D99}"/>
          </ac:picMkLst>
        </pc:picChg>
        <pc:picChg chg="del">
          <ac:chgData name="Shellaway, Katelyn" userId="9d58ddb3-bd55-4803-9988-c74720e82590" providerId="ADAL" clId="{1B24C410-2B2E-4ADA-8DD4-6D83FCB4B70F}" dt="2024-12-03T15:46:17.483" v="2486" actId="478"/>
          <ac:picMkLst>
            <pc:docMk/>
            <pc:sldMk cId="2802092145" sldId="507"/>
            <ac:picMk id="17" creationId="{EA2F6A66-F871-4CF0-B200-67E4033F954A}"/>
          </ac:picMkLst>
        </pc:picChg>
        <pc:cxnChg chg="mod">
          <ac:chgData name="Shellaway, Katelyn" userId="9d58ddb3-bd55-4803-9988-c74720e82590" providerId="ADAL" clId="{1B24C410-2B2E-4ADA-8DD4-6D83FCB4B70F}" dt="2024-12-03T15:53:41.691" v="3410" actId="1035"/>
          <ac:cxnSpMkLst>
            <pc:docMk/>
            <pc:sldMk cId="2802092145" sldId="507"/>
            <ac:cxnSpMk id="4" creationId="{1C3F65A1-AB7C-4321-B4BF-771B3D0BA7B3}"/>
          </ac:cxnSpMkLst>
        </pc:cxnChg>
        <pc:cxnChg chg="mod">
          <ac:chgData name="Shellaway, Katelyn" userId="9d58ddb3-bd55-4803-9988-c74720e82590" providerId="ADAL" clId="{1B24C410-2B2E-4ADA-8DD4-6D83FCB4B70F}" dt="2024-12-03T15:53:41.691" v="3410" actId="1035"/>
          <ac:cxnSpMkLst>
            <pc:docMk/>
            <pc:sldMk cId="2802092145" sldId="507"/>
            <ac:cxnSpMk id="16" creationId="{EA5C2327-A620-428A-AF3B-601C86758525}"/>
          </ac:cxnSpMkLst>
        </pc:cxnChg>
        <pc:cxnChg chg="del">
          <ac:chgData name="Shellaway, Katelyn" userId="9d58ddb3-bd55-4803-9988-c74720e82590" providerId="ADAL" clId="{1B24C410-2B2E-4ADA-8DD4-6D83FCB4B70F}" dt="2024-12-03T15:46:24.178" v="2489" actId="478"/>
          <ac:cxnSpMkLst>
            <pc:docMk/>
            <pc:sldMk cId="2802092145" sldId="507"/>
            <ac:cxnSpMk id="18" creationId="{A13F99EF-B39C-4CE5-916E-0277121A2BB8}"/>
          </ac:cxnSpMkLst>
        </pc:cxnChg>
        <pc:cxnChg chg="del">
          <ac:chgData name="Shellaway, Katelyn" userId="9d58ddb3-bd55-4803-9988-c74720e82590" providerId="ADAL" clId="{1B24C410-2B2E-4ADA-8DD4-6D83FCB4B70F}" dt="2024-12-03T15:46:23.428" v="2488" actId="478"/>
          <ac:cxnSpMkLst>
            <pc:docMk/>
            <pc:sldMk cId="2802092145" sldId="507"/>
            <ac:cxnSpMk id="20" creationId="{5E41E224-E662-4D7F-8F91-63588B337159}"/>
          </ac:cxnSpMkLst>
        </pc:cxnChg>
      </pc:sldChg>
      <pc:sldChg chg="add del setBg">
        <pc:chgData name="Shellaway, Katelyn" userId="9d58ddb3-bd55-4803-9988-c74720e82590" providerId="ADAL" clId="{1B24C410-2B2E-4ADA-8DD4-6D83FCB4B70F}" dt="2024-12-03T15:44:45.884" v="2436" actId="47"/>
        <pc:sldMkLst>
          <pc:docMk/>
          <pc:sldMk cId="2683970725" sldId="508"/>
        </pc:sldMkLst>
      </pc:sldChg>
      <pc:sldChg chg="addSp delSp modSp add mod">
        <pc:chgData name="Shellaway, Katelyn" userId="9d58ddb3-bd55-4803-9988-c74720e82590" providerId="ADAL" clId="{1B24C410-2B2E-4ADA-8DD4-6D83FCB4B70F}" dt="2024-12-03T16:00:25.071" v="3619" actId="20577"/>
        <pc:sldMkLst>
          <pc:docMk/>
          <pc:sldMk cId="2656835001" sldId="511"/>
        </pc:sldMkLst>
        <pc:spChg chg="add mod">
          <ac:chgData name="Shellaway, Katelyn" userId="9d58ddb3-bd55-4803-9988-c74720e82590" providerId="ADAL" clId="{1B24C410-2B2E-4ADA-8DD4-6D83FCB4B70F}" dt="2024-12-03T15:27:19.140" v="607" actId="1035"/>
          <ac:spMkLst>
            <pc:docMk/>
            <pc:sldMk cId="2656835001" sldId="511"/>
            <ac:spMk id="2" creationId="{68BC5377-22BA-24A3-177C-C4888940005E}"/>
          </ac:spMkLst>
        </pc:spChg>
        <pc:spChg chg="add mod">
          <ac:chgData name="Shellaway, Katelyn" userId="9d58ddb3-bd55-4803-9988-c74720e82590" providerId="ADAL" clId="{1B24C410-2B2E-4ADA-8DD4-6D83FCB4B70F}" dt="2024-12-03T15:27:19.140" v="607" actId="1035"/>
          <ac:spMkLst>
            <pc:docMk/>
            <pc:sldMk cId="2656835001" sldId="511"/>
            <ac:spMk id="3" creationId="{6C685FD5-8398-8BCD-3E3A-6C599B6BD1E8}"/>
          </ac:spMkLst>
        </pc:spChg>
        <pc:spChg chg="mod">
          <ac:chgData name="Shellaway, Katelyn" userId="9d58ddb3-bd55-4803-9988-c74720e82590" providerId="ADAL" clId="{1B24C410-2B2E-4ADA-8DD4-6D83FCB4B70F}" dt="2024-12-03T16:00:25.071" v="3619" actId="20577"/>
          <ac:spMkLst>
            <pc:docMk/>
            <pc:sldMk cId="2656835001" sldId="511"/>
            <ac:spMk id="4" creationId="{668F2F28-77BF-4FB3-892B-744E1D52E05C}"/>
          </ac:spMkLst>
        </pc:spChg>
        <pc:spChg chg="mod">
          <ac:chgData name="Shellaway, Katelyn" userId="9d58ddb3-bd55-4803-9988-c74720e82590" providerId="ADAL" clId="{1B24C410-2B2E-4ADA-8DD4-6D83FCB4B70F}" dt="2024-12-03T15:27:24.524" v="619" actId="1035"/>
          <ac:spMkLst>
            <pc:docMk/>
            <pc:sldMk cId="2656835001" sldId="511"/>
            <ac:spMk id="7" creationId="{E971FF35-D2E6-416A-9DF2-100B9C578AF3}"/>
          </ac:spMkLst>
        </pc:spChg>
        <pc:spChg chg="mod">
          <ac:chgData name="Shellaway, Katelyn" userId="9d58ddb3-bd55-4803-9988-c74720e82590" providerId="ADAL" clId="{1B24C410-2B2E-4ADA-8DD4-6D83FCB4B70F}" dt="2024-12-03T15:21:09.365" v="130" actId="20577"/>
          <ac:spMkLst>
            <pc:docMk/>
            <pc:sldMk cId="2656835001" sldId="511"/>
            <ac:spMk id="8" creationId="{D797B3E5-388B-432A-1A49-B4DE69674C07}"/>
          </ac:spMkLst>
        </pc:spChg>
        <pc:spChg chg="mod">
          <ac:chgData name="Shellaway, Katelyn" userId="9d58ddb3-bd55-4803-9988-c74720e82590" providerId="ADAL" clId="{1B24C410-2B2E-4ADA-8DD4-6D83FCB4B70F}" dt="2024-12-03T15:30:57.733" v="1120" actId="14100"/>
          <ac:spMkLst>
            <pc:docMk/>
            <pc:sldMk cId="2656835001" sldId="511"/>
            <ac:spMk id="11" creationId="{CBA8FF2F-E8AD-4970-95B7-00770C66ADF4}"/>
          </ac:spMkLst>
        </pc:spChg>
        <pc:spChg chg="del">
          <ac:chgData name="Shellaway, Katelyn" userId="9d58ddb3-bd55-4803-9988-c74720e82590" providerId="ADAL" clId="{1B24C410-2B2E-4ADA-8DD4-6D83FCB4B70F}" dt="2024-12-03T15:22:16.620" v="145" actId="478"/>
          <ac:spMkLst>
            <pc:docMk/>
            <pc:sldMk cId="2656835001" sldId="511"/>
            <ac:spMk id="14" creationId="{7939EF87-F33E-C852-4650-377E9E52650A}"/>
          </ac:spMkLst>
        </pc:spChg>
        <pc:spChg chg="mod">
          <ac:chgData name="Shellaway, Katelyn" userId="9d58ddb3-bd55-4803-9988-c74720e82590" providerId="ADAL" clId="{1B24C410-2B2E-4ADA-8DD4-6D83FCB4B70F}" dt="2024-12-03T15:27:24.524" v="619" actId="1035"/>
          <ac:spMkLst>
            <pc:docMk/>
            <pc:sldMk cId="2656835001" sldId="511"/>
            <ac:spMk id="17" creationId="{C7BD4040-6E45-E812-569D-00C37344F023}"/>
          </ac:spMkLst>
        </pc:spChg>
        <pc:spChg chg="del">
          <ac:chgData name="Shellaway, Katelyn" userId="9d58ddb3-bd55-4803-9988-c74720e82590" providerId="ADAL" clId="{1B24C410-2B2E-4ADA-8DD4-6D83FCB4B70F}" dt="2024-12-03T15:22:46.847" v="162" actId="478"/>
          <ac:spMkLst>
            <pc:docMk/>
            <pc:sldMk cId="2656835001" sldId="511"/>
            <ac:spMk id="18" creationId="{5E66163F-8228-4D3E-FF92-4AF4CD67A1D7}"/>
          </ac:spMkLst>
        </pc:spChg>
        <pc:spChg chg="mod">
          <ac:chgData name="Shellaway, Katelyn" userId="9d58ddb3-bd55-4803-9988-c74720e82590" providerId="ADAL" clId="{1B24C410-2B2E-4ADA-8DD4-6D83FCB4B70F}" dt="2024-12-03T15:27:24.524" v="619" actId="1035"/>
          <ac:spMkLst>
            <pc:docMk/>
            <pc:sldMk cId="2656835001" sldId="511"/>
            <ac:spMk id="19" creationId="{BA274AA8-8E93-1FB1-DBD6-06F52BDE78A7}"/>
          </ac:spMkLst>
        </pc:spChg>
        <pc:spChg chg="del">
          <ac:chgData name="Shellaway, Katelyn" userId="9d58ddb3-bd55-4803-9988-c74720e82590" providerId="ADAL" clId="{1B24C410-2B2E-4ADA-8DD4-6D83FCB4B70F}" dt="2024-12-03T15:22:47.462" v="163" actId="478"/>
          <ac:spMkLst>
            <pc:docMk/>
            <pc:sldMk cId="2656835001" sldId="511"/>
            <ac:spMk id="20" creationId="{B2E4EB91-45EF-C9B4-CD6C-70814295DFA0}"/>
          </ac:spMkLst>
        </pc:spChg>
        <pc:spChg chg="del mod">
          <ac:chgData name="Shellaway, Katelyn" userId="9d58ddb3-bd55-4803-9988-c74720e82590" providerId="ADAL" clId="{1B24C410-2B2E-4ADA-8DD4-6D83FCB4B70F}" dt="2024-12-03T15:22:43.712" v="158" actId="478"/>
          <ac:spMkLst>
            <pc:docMk/>
            <pc:sldMk cId="2656835001" sldId="511"/>
            <ac:spMk id="21" creationId="{2509EAE0-C0E6-7509-7D79-CB987EB4F36A}"/>
          </ac:spMkLst>
        </pc:spChg>
        <pc:spChg chg="del mod">
          <ac:chgData name="Shellaway, Katelyn" userId="9d58ddb3-bd55-4803-9988-c74720e82590" providerId="ADAL" clId="{1B24C410-2B2E-4ADA-8DD4-6D83FCB4B70F}" dt="2024-12-03T15:22:45.799" v="161" actId="478"/>
          <ac:spMkLst>
            <pc:docMk/>
            <pc:sldMk cId="2656835001" sldId="511"/>
            <ac:spMk id="24" creationId="{3CB54AB4-05D0-6B1A-C585-690839760E95}"/>
          </ac:spMkLst>
        </pc:spChg>
        <pc:spChg chg="del">
          <ac:chgData name="Shellaway, Katelyn" userId="9d58ddb3-bd55-4803-9988-c74720e82590" providerId="ADAL" clId="{1B24C410-2B2E-4ADA-8DD4-6D83FCB4B70F}" dt="2024-12-03T15:22:13.421" v="143" actId="478"/>
          <ac:spMkLst>
            <pc:docMk/>
            <pc:sldMk cId="2656835001" sldId="511"/>
            <ac:spMk id="25" creationId="{E5EED0E4-1078-DC04-878A-3B3CFF403427}"/>
          </ac:spMkLst>
        </pc:spChg>
        <pc:spChg chg="del">
          <ac:chgData name="Shellaway, Katelyn" userId="9d58ddb3-bd55-4803-9988-c74720e82590" providerId="ADAL" clId="{1B24C410-2B2E-4ADA-8DD4-6D83FCB4B70F}" dt="2024-12-03T15:22:44.298" v="159" actId="478"/>
          <ac:spMkLst>
            <pc:docMk/>
            <pc:sldMk cId="2656835001" sldId="511"/>
            <ac:spMk id="26" creationId="{5BD66827-D413-2C7A-74F1-CDB4895A668C}"/>
          </ac:spMkLst>
        </pc:spChg>
        <pc:spChg chg="del">
          <ac:chgData name="Shellaway, Katelyn" userId="9d58ddb3-bd55-4803-9988-c74720e82590" providerId="ADAL" clId="{1B24C410-2B2E-4ADA-8DD4-6D83FCB4B70F}" dt="2024-12-03T15:22:14.309" v="144" actId="478"/>
          <ac:spMkLst>
            <pc:docMk/>
            <pc:sldMk cId="2656835001" sldId="511"/>
            <ac:spMk id="27" creationId="{DA14EFE5-C63A-204F-AA7E-416D167B1D7B}"/>
          </ac:spMkLst>
        </pc:spChg>
        <pc:spChg chg="mod">
          <ac:chgData name="Shellaway, Katelyn" userId="9d58ddb3-bd55-4803-9988-c74720e82590" providerId="ADAL" clId="{1B24C410-2B2E-4ADA-8DD4-6D83FCB4B70F}" dt="2024-12-03T15:27:19.140" v="607" actId="1035"/>
          <ac:spMkLst>
            <pc:docMk/>
            <pc:sldMk cId="2656835001" sldId="511"/>
            <ac:spMk id="20486" creationId="{74126067-0F5B-491B-B27E-3C7B05D44950}"/>
          </ac:spMkLst>
        </pc:spChg>
      </pc:sldChg>
      <pc:sldChg chg="delSp modSp add mod">
        <pc:chgData name="Shellaway, Katelyn" userId="9d58ddb3-bd55-4803-9988-c74720e82590" providerId="ADAL" clId="{1B24C410-2B2E-4ADA-8DD4-6D83FCB4B70F}" dt="2024-12-03T15:37:22.457" v="1575" actId="20577"/>
        <pc:sldMkLst>
          <pc:docMk/>
          <pc:sldMk cId="618157940" sldId="512"/>
        </pc:sldMkLst>
        <pc:spChg chg="del mod">
          <ac:chgData name="Shellaway, Katelyn" userId="9d58ddb3-bd55-4803-9988-c74720e82590" providerId="ADAL" clId="{1B24C410-2B2E-4ADA-8DD4-6D83FCB4B70F}" dt="2024-12-03T15:33:17.614" v="1254" actId="478"/>
          <ac:spMkLst>
            <pc:docMk/>
            <pc:sldMk cId="618157940" sldId="512"/>
            <ac:spMk id="2" creationId="{168DFB97-9D0D-5B02-618A-D22B7135FB2D}"/>
          </ac:spMkLst>
        </pc:spChg>
        <pc:spChg chg="del mod">
          <ac:chgData name="Shellaway, Katelyn" userId="9d58ddb3-bd55-4803-9988-c74720e82590" providerId="ADAL" clId="{1B24C410-2B2E-4ADA-8DD4-6D83FCB4B70F}" dt="2024-12-03T15:33:19.262" v="1256" actId="478"/>
          <ac:spMkLst>
            <pc:docMk/>
            <pc:sldMk cId="618157940" sldId="512"/>
            <ac:spMk id="3" creationId="{B886D565-84BB-7A0D-A5C5-B1174B8FA292}"/>
          </ac:spMkLst>
        </pc:spChg>
        <pc:spChg chg="mod">
          <ac:chgData name="Shellaway, Katelyn" userId="9d58ddb3-bd55-4803-9988-c74720e82590" providerId="ADAL" clId="{1B24C410-2B2E-4ADA-8DD4-6D83FCB4B70F}" dt="2024-12-03T15:32:02.076" v="1201" actId="1076"/>
          <ac:spMkLst>
            <pc:docMk/>
            <pc:sldMk cId="618157940" sldId="512"/>
            <ac:spMk id="4" creationId="{4F237A47-EF6E-C823-11F6-A568250B3252}"/>
          </ac:spMkLst>
        </pc:spChg>
        <pc:spChg chg="del">
          <ac:chgData name="Shellaway, Katelyn" userId="9d58ddb3-bd55-4803-9988-c74720e82590" providerId="ADAL" clId="{1B24C410-2B2E-4ADA-8DD4-6D83FCB4B70F}" dt="2024-12-03T15:33:21.126" v="1259" actId="478"/>
          <ac:spMkLst>
            <pc:docMk/>
            <pc:sldMk cId="618157940" sldId="512"/>
            <ac:spMk id="7" creationId="{45E4D701-B8A0-A1A6-4501-EC1733ABE1E7}"/>
          </ac:spMkLst>
        </pc:spChg>
        <pc:spChg chg="mod">
          <ac:chgData name="Shellaway, Katelyn" userId="9d58ddb3-bd55-4803-9988-c74720e82590" providerId="ADAL" clId="{1B24C410-2B2E-4ADA-8DD4-6D83FCB4B70F}" dt="2024-12-03T15:32:11.974" v="1204" actId="1076"/>
          <ac:spMkLst>
            <pc:docMk/>
            <pc:sldMk cId="618157940" sldId="512"/>
            <ac:spMk id="8" creationId="{09AAAEAC-59FB-0E29-6019-C72EB04D9DCC}"/>
          </ac:spMkLst>
        </pc:spChg>
        <pc:spChg chg="mod">
          <ac:chgData name="Shellaway, Katelyn" userId="9d58ddb3-bd55-4803-9988-c74720e82590" providerId="ADAL" clId="{1B24C410-2B2E-4ADA-8DD4-6D83FCB4B70F}" dt="2024-12-03T15:30:53.878" v="1119" actId="14100"/>
          <ac:spMkLst>
            <pc:docMk/>
            <pc:sldMk cId="618157940" sldId="512"/>
            <ac:spMk id="11" creationId="{4643A910-AD59-8BFA-8677-FEA3680071D9}"/>
          </ac:spMkLst>
        </pc:spChg>
        <pc:spChg chg="del">
          <ac:chgData name="Shellaway, Katelyn" userId="9d58ddb3-bd55-4803-9988-c74720e82590" providerId="ADAL" clId="{1B24C410-2B2E-4ADA-8DD4-6D83FCB4B70F}" dt="2024-12-03T15:33:20.495" v="1258" actId="478"/>
          <ac:spMkLst>
            <pc:docMk/>
            <pc:sldMk cId="618157940" sldId="512"/>
            <ac:spMk id="17" creationId="{F3AB22B9-A4D3-75FE-2861-DE83427577A5}"/>
          </ac:spMkLst>
        </pc:spChg>
        <pc:spChg chg="del">
          <ac:chgData name="Shellaway, Katelyn" userId="9d58ddb3-bd55-4803-9988-c74720e82590" providerId="ADAL" clId="{1B24C410-2B2E-4ADA-8DD4-6D83FCB4B70F}" dt="2024-12-03T15:33:19.944" v="1257" actId="478"/>
          <ac:spMkLst>
            <pc:docMk/>
            <pc:sldMk cId="618157940" sldId="512"/>
            <ac:spMk id="19" creationId="{4795FA66-92DD-B856-835D-7175C41FC0C3}"/>
          </ac:spMkLst>
        </pc:spChg>
        <pc:spChg chg="mod">
          <ac:chgData name="Shellaway, Katelyn" userId="9d58ddb3-bd55-4803-9988-c74720e82590" providerId="ADAL" clId="{1B24C410-2B2E-4ADA-8DD4-6D83FCB4B70F}" dt="2024-12-03T15:37:22.457" v="1575" actId="20577"/>
          <ac:spMkLst>
            <pc:docMk/>
            <pc:sldMk cId="618157940" sldId="512"/>
            <ac:spMk id="20486" creationId="{9AC5632D-2E21-15E8-6B4D-F1D1843A531A}"/>
          </ac:spMkLst>
        </pc:spChg>
        <pc:cxnChg chg="mod">
          <ac:chgData name="Shellaway, Katelyn" userId="9d58ddb3-bd55-4803-9988-c74720e82590" providerId="ADAL" clId="{1B24C410-2B2E-4ADA-8DD4-6D83FCB4B70F}" dt="2024-12-03T15:32:08.988" v="1203" actId="14100"/>
          <ac:cxnSpMkLst>
            <pc:docMk/>
            <pc:sldMk cId="618157940" sldId="512"/>
            <ac:cxnSpMk id="5" creationId="{0A77FFB2-AFFB-8E8D-8BAC-BEA96249BF9E}"/>
          </ac:cxnSpMkLst>
        </pc:cxnChg>
      </pc:sldChg>
      <pc:sldChg chg="addSp delSp modSp add mod">
        <pc:chgData name="Shellaway, Katelyn" userId="9d58ddb3-bd55-4803-9988-c74720e82590" providerId="ADAL" clId="{1B24C410-2B2E-4ADA-8DD4-6D83FCB4B70F}" dt="2024-12-03T15:44:35.434" v="2435" actId="20577"/>
        <pc:sldMkLst>
          <pc:docMk/>
          <pc:sldMk cId="1613150606" sldId="513"/>
        </pc:sldMkLst>
        <pc:spChg chg="mod">
          <ac:chgData name="Shellaway, Katelyn" userId="9d58ddb3-bd55-4803-9988-c74720e82590" providerId="ADAL" clId="{1B24C410-2B2E-4ADA-8DD4-6D83FCB4B70F}" dt="2024-12-03T15:39:14.903" v="1839" actId="20577"/>
          <ac:spMkLst>
            <pc:docMk/>
            <pc:sldMk cId="1613150606" sldId="513"/>
            <ac:spMk id="2" creationId="{B8C7F944-3F99-0AC2-607F-1E5BDBA21A79}"/>
          </ac:spMkLst>
        </pc:spChg>
        <pc:spChg chg="mod">
          <ac:chgData name="Shellaway, Katelyn" userId="9d58ddb3-bd55-4803-9988-c74720e82590" providerId="ADAL" clId="{1B24C410-2B2E-4ADA-8DD4-6D83FCB4B70F}" dt="2024-12-03T15:41:32.658" v="2194" actId="20577"/>
          <ac:spMkLst>
            <pc:docMk/>
            <pc:sldMk cId="1613150606" sldId="513"/>
            <ac:spMk id="3" creationId="{E1E5A110-CDF0-0485-B505-9689F8AE9660}"/>
          </ac:spMkLst>
        </pc:spChg>
        <pc:spChg chg="del mod">
          <ac:chgData name="Shellaway, Katelyn" userId="9d58ddb3-bd55-4803-9988-c74720e82590" providerId="ADAL" clId="{1B24C410-2B2E-4ADA-8DD4-6D83FCB4B70F}" dt="2024-12-03T15:38:09.288" v="1639"/>
          <ac:spMkLst>
            <pc:docMk/>
            <pc:sldMk cId="1613150606" sldId="513"/>
            <ac:spMk id="8" creationId="{D6E8A6B6-825C-793B-6D0F-F29E1C2B9635}"/>
          </ac:spMkLst>
        </pc:spChg>
        <pc:spChg chg="add mod">
          <ac:chgData name="Shellaway, Katelyn" userId="9d58ddb3-bd55-4803-9988-c74720e82590" providerId="ADAL" clId="{1B24C410-2B2E-4ADA-8DD4-6D83FCB4B70F}" dt="2024-12-03T15:44:35.434" v="2435" actId="20577"/>
          <ac:spMkLst>
            <pc:docMk/>
            <pc:sldMk cId="1613150606" sldId="513"/>
            <ac:spMk id="9" creationId="{F97132FF-FCE0-D9BA-0FD4-7BDCE0363ACF}"/>
          </ac:spMkLst>
        </pc:spChg>
        <pc:spChg chg="mod">
          <ac:chgData name="Shellaway, Katelyn" userId="9d58ddb3-bd55-4803-9988-c74720e82590" providerId="ADAL" clId="{1B24C410-2B2E-4ADA-8DD4-6D83FCB4B70F}" dt="2024-12-03T15:38:38.647" v="1685" actId="1076"/>
          <ac:spMkLst>
            <pc:docMk/>
            <pc:sldMk cId="1613150606" sldId="513"/>
            <ac:spMk id="17" creationId="{BA45143E-D21F-BA03-C865-DB488A0CCF5B}"/>
          </ac:spMkLst>
        </pc:spChg>
        <pc:spChg chg="mod">
          <ac:chgData name="Shellaway, Katelyn" userId="9d58ddb3-bd55-4803-9988-c74720e82590" providerId="ADAL" clId="{1B24C410-2B2E-4ADA-8DD4-6D83FCB4B70F}" dt="2024-12-03T15:38:30.977" v="1683" actId="20577"/>
          <ac:spMkLst>
            <pc:docMk/>
            <pc:sldMk cId="1613150606" sldId="513"/>
            <ac:spMk id="20486" creationId="{3E02A1C5-0204-E884-5F91-3CEF7089BFC3}"/>
          </ac:spMkLst>
        </pc:spChg>
      </pc:sldChg>
    </pc:docChg>
  </pc:docChgLst>
  <pc:docChgLst>
    <pc:chgData name="Shellaway, Katelyn" userId="S::kshellaway@wcupa.edu::9d58ddb3-bd55-4803-9988-c74720e82590" providerId="AD" clId="Web-{BD41056B-E5A9-4641-B2F3-C9EAB032687B}"/>
    <pc:docChg chg="modSld">
      <pc:chgData name="Shellaway, Katelyn" userId="S::kshellaway@wcupa.edu::9d58ddb3-bd55-4803-9988-c74720e82590" providerId="AD" clId="Web-{BD41056B-E5A9-4641-B2F3-C9EAB032687B}" dt="2025-01-21T18:50:44.111" v="55" actId="20577"/>
      <pc:docMkLst>
        <pc:docMk/>
      </pc:docMkLst>
      <pc:sldChg chg="modSp">
        <pc:chgData name="Shellaway, Katelyn" userId="S::kshellaway@wcupa.edu::9d58ddb3-bd55-4803-9988-c74720e82590" providerId="AD" clId="Web-{BD41056B-E5A9-4641-B2F3-C9EAB032687B}" dt="2025-01-21T18:50:44.111" v="55" actId="20577"/>
        <pc:sldMkLst>
          <pc:docMk/>
          <pc:sldMk cId="2802092145" sldId="507"/>
        </pc:sldMkLst>
        <pc:spChg chg="mod">
          <ac:chgData name="Shellaway, Katelyn" userId="S::kshellaway@wcupa.edu::9d58ddb3-bd55-4803-9988-c74720e82590" providerId="AD" clId="Web-{BD41056B-E5A9-4641-B2F3-C9EAB032687B}" dt="2025-01-21T18:50:44.111" v="55" actId="20577"/>
          <ac:spMkLst>
            <pc:docMk/>
            <pc:sldMk cId="2802092145" sldId="507"/>
            <ac:spMk id="15" creationId="{9D0B4831-C639-735B-1AD6-85ED600F7963}"/>
          </ac:spMkLst>
        </pc:spChg>
      </pc:sldChg>
      <pc:sldChg chg="modSp">
        <pc:chgData name="Shellaway, Katelyn" userId="S::kshellaway@wcupa.edu::9d58ddb3-bd55-4803-9988-c74720e82590" providerId="AD" clId="Web-{BD41056B-E5A9-4641-B2F3-C9EAB032687B}" dt="2025-01-21T18:48:37.372" v="23" actId="20577"/>
        <pc:sldMkLst>
          <pc:docMk/>
          <pc:sldMk cId="2656835001" sldId="511"/>
        </pc:sldMkLst>
        <pc:spChg chg="mod">
          <ac:chgData name="Shellaway, Katelyn" userId="S::kshellaway@wcupa.edu::9d58ddb3-bd55-4803-9988-c74720e82590" providerId="AD" clId="Web-{BD41056B-E5A9-4641-B2F3-C9EAB032687B}" dt="2025-01-21T18:48:09.028" v="19" actId="20577"/>
          <ac:spMkLst>
            <pc:docMk/>
            <pc:sldMk cId="2656835001" sldId="511"/>
            <ac:spMk id="2" creationId="{68BC5377-22BA-24A3-177C-C4888940005E}"/>
          </ac:spMkLst>
        </pc:spChg>
        <pc:spChg chg="mod">
          <ac:chgData name="Shellaway, Katelyn" userId="S::kshellaway@wcupa.edu::9d58ddb3-bd55-4803-9988-c74720e82590" providerId="AD" clId="Web-{BD41056B-E5A9-4641-B2F3-C9EAB032687B}" dt="2025-01-21T18:48:30.013" v="22" actId="20577"/>
          <ac:spMkLst>
            <pc:docMk/>
            <pc:sldMk cId="2656835001" sldId="511"/>
            <ac:spMk id="4" creationId="{668F2F28-77BF-4FB3-892B-744E1D52E05C}"/>
          </ac:spMkLst>
        </pc:spChg>
        <pc:spChg chg="mod">
          <ac:chgData name="Shellaway, Katelyn" userId="S::kshellaway@wcupa.edu::9d58ddb3-bd55-4803-9988-c74720e82590" providerId="AD" clId="Web-{BD41056B-E5A9-4641-B2F3-C9EAB032687B}" dt="2025-01-21T18:48:37.372" v="23" actId="20577"/>
          <ac:spMkLst>
            <pc:docMk/>
            <pc:sldMk cId="2656835001" sldId="511"/>
            <ac:spMk id="8" creationId="{D797B3E5-388B-432A-1A49-B4DE69674C07}"/>
          </ac:spMkLst>
        </pc:spChg>
        <pc:spChg chg="mod">
          <ac:chgData name="Shellaway, Katelyn" userId="S::kshellaway@wcupa.edu::9d58ddb3-bd55-4803-9988-c74720e82590" providerId="AD" clId="Web-{BD41056B-E5A9-4641-B2F3-C9EAB032687B}" dt="2025-01-21T18:47:39.355" v="10" actId="1076"/>
          <ac:spMkLst>
            <pc:docMk/>
            <pc:sldMk cId="2656835001" sldId="511"/>
            <ac:spMk id="17" creationId="{C7BD4040-6E45-E812-569D-00C37344F023}"/>
          </ac:spMkLst>
        </pc:spChg>
        <pc:spChg chg="mod">
          <ac:chgData name="Shellaway, Katelyn" userId="S::kshellaway@wcupa.edu::9d58ddb3-bd55-4803-9988-c74720e82590" providerId="AD" clId="Web-{BD41056B-E5A9-4641-B2F3-C9EAB032687B}" dt="2025-01-21T18:47:33.573" v="9" actId="20577"/>
          <ac:spMkLst>
            <pc:docMk/>
            <pc:sldMk cId="2656835001" sldId="511"/>
            <ac:spMk id="20486" creationId="{74126067-0F5B-491B-B27E-3C7B05D44950}"/>
          </ac:spMkLst>
        </pc:spChg>
      </pc:sldChg>
      <pc:sldChg chg="modSp">
        <pc:chgData name="Shellaway, Katelyn" userId="S::kshellaway@wcupa.edu::9d58ddb3-bd55-4803-9988-c74720e82590" providerId="AD" clId="Web-{BD41056B-E5A9-4641-B2F3-C9EAB032687B}" dt="2025-01-21T18:48:58.139" v="33" actId="20577"/>
        <pc:sldMkLst>
          <pc:docMk/>
          <pc:sldMk cId="618157940" sldId="512"/>
        </pc:sldMkLst>
        <pc:spChg chg="mod">
          <ac:chgData name="Shellaway, Katelyn" userId="S::kshellaway@wcupa.edu::9d58ddb3-bd55-4803-9988-c74720e82590" providerId="AD" clId="Web-{BD41056B-E5A9-4641-B2F3-C9EAB032687B}" dt="2025-01-21T18:48:54.139" v="32" actId="20577"/>
          <ac:spMkLst>
            <pc:docMk/>
            <pc:sldMk cId="618157940" sldId="512"/>
            <ac:spMk id="4" creationId="{4F237A47-EF6E-C823-11F6-A568250B3252}"/>
          </ac:spMkLst>
        </pc:spChg>
        <pc:spChg chg="mod">
          <ac:chgData name="Shellaway, Katelyn" userId="S::kshellaway@wcupa.edu::9d58ddb3-bd55-4803-9988-c74720e82590" providerId="AD" clId="Web-{BD41056B-E5A9-4641-B2F3-C9EAB032687B}" dt="2025-01-21T18:48:58.139" v="33" actId="20577"/>
          <ac:spMkLst>
            <pc:docMk/>
            <pc:sldMk cId="618157940" sldId="512"/>
            <ac:spMk id="8" creationId="{09AAAEAC-59FB-0E29-6019-C72EB04D9DCC}"/>
          </ac:spMkLst>
        </pc:spChg>
      </pc:sldChg>
      <pc:sldChg chg="modSp">
        <pc:chgData name="Shellaway, Katelyn" userId="S::kshellaway@wcupa.edu::9d58ddb3-bd55-4803-9988-c74720e82590" providerId="AD" clId="Web-{BD41056B-E5A9-4641-B2F3-C9EAB032687B}" dt="2025-01-21T18:50:09.860" v="52" actId="20577"/>
        <pc:sldMkLst>
          <pc:docMk/>
          <pc:sldMk cId="1613150606" sldId="513"/>
        </pc:sldMkLst>
        <pc:spChg chg="mod">
          <ac:chgData name="Shellaway, Katelyn" userId="S::kshellaway@wcupa.edu::9d58ddb3-bd55-4803-9988-c74720e82590" providerId="AD" clId="Web-{BD41056B-E5A9-4641-B2F3-C9EAB032687B}" dt="2025-01-21T18:50:09.860" v="52" actId="20577"/>
          <ac:spMkLst>
            <pc:docMk/>
            <pc:sldMk cId="1613150606" sldId="513"/>
            <ac:spMk id="2" creationId="{B8C7F944-3F99-0AC2-607F-1E5BDBA21A79}"/>
          </ac:spMkLst>
        </pc:spChg>
        <pc:spChg chg="mod">
          <ac:chgData name="Shellaway, Katelyn" userId="S::kshellaway@wcupa.edu::9d58ddb3-bd55-4803-9988-c74720e82590" providerId="AD" clId="Web-{BD41056B-E5A9-4641-B2F3-C9EAB032687B}" dt="2025-01-21T18:49:30.030" v="38" actId="20577"/>
          <ac:spMkLst>
            <pc:docMk/>
            <pc:sldMk cId="1613150606" sldId="513"/>
            <ac:spMk id="4" creationId="{B7347FAA-F713-FDE2-1D23-205703D7B59E}"/>
          </ac:spMkLst>
        </pc:spChg>
        <pc:spChg chg="mod">
          <ac:chgData name="Shellaway, Katelyn" userId="S::kshellaway@wcupa.edu::9d58ddb3-bd55-4803-9988-c74720e82590" providerId="AD" clId="Web-{BD41056B-E5A9-4641-B2F3-C9EAB032687B}" dt="2025-01-21T18:49:26.812" v="36" actId="20577"/>
          <ac:spMkLst>
            <pc:docMk/>
            <pc:sldMk cId="1613150606" sldId="513"/>
            <ac:spMk id="9" creationId="{F97132FF-FCE0-D9BA-0FD4-7BDCE0363ACF}"/>
          </ac:spMkLst>
        </pc:spChg>
      </pc:sldChg>
    </pc:docChg>
  </pc:docChgLst>
  <pc:docChgLst>
    <pc:chgData name="Shellaway, Katelyn" userId="S::kshellaway@wcupa.edu::9d58ddb3-bd55-4803-9988-c74720e82590" providerId="AD" clId="Web-{75AA7BBD-50DB-419F-A916-1D9166DBB719}"/>
    <pc:docChg chg="modSld">
      <pc:chgData name="Shellaway, Katelyn" userId="S::kshellaway@wcupa.edu::9d58ddb3-bd55-4803-9988-c74720e82590" providerId="AD" clId="Web-{75AA7BBD-50DB-419F-A916-1D9166DBB719}" dt="2025-02-03T19:17:29.670" v="6" actId="1076"/>
      <pc:docMkLst>
        <pc:docMk/>
      </pc:docMkLst>
      <pc:sldChg chg="modSp">
        <pc:chgData name="Shellaway, Katelyn" userId="S::kshellaway@wcupa.edu::9d58ddb3-bd55-4803-9988-c74720e82590" providerId="AD" clId="Web-{75AA7BBD-50DB-419F-A916-1D9166DBB719}" dt="2025-02-03T19:17:29.670" v="6" actId="1076"/>
        <pc:sldMkLst>
          <pc:docMk/>
          <pc:sldMk cId="2802092145" sldId="507"/>
        </pc:sldMkLst>
        <pc:spChg chg="mod">
          <ac:chgData name="Shellaway, Katelyn" userId="S::kshellaway@wcupa.edu::9d58ddb3-bd55-4803-9988-c74720e82590" providerId="AD" clId="Web-{75AA7BBD-50DB-419F-A916-1D9166DBB719}" dt="2025-02-03T19:17:19.951" v="5" actId="1076"/>
          <ac:spMkLst>
            <pc:docMk/>
            <pc:sldMk cId="2802092145" sldId="507"/>
            <ac:spMk id="5" creationId="{A04F25CF-5B47-F44F-AD0A-88DFAD8D3A5E}"/>
          </ac:spMkLst>
        </pc:spChg>
        <pc:spChg chg="mod">
          <ac:chgData name="Shellaway, Katelyn" userId="S::kshellaway@wcupa.edu::9d58ddb3-bd55-4803-9988-c74720e82590" providerId="AD" clId="Web-{75AA7BBD-50DB-419F-A916-1D9166DBB719}" dt="2025-02-03T19:17:29.670" v="6" actId="1076"/>
          <ac:spMkLst>
            <pc:docMk/>
            <pc:sldMk cId="2802092145" sldId="507"/>
            <ac:spMk id="6" creationId="{3D75BA3B-1564-3D41-9D88-0C60239CB1D7}"/>
          </ac:spMkLst>
        </pc:spChg>
        <pc:spChg chg="mod">
          <ac:chgData name="Shellaway, Katelyn" userId="S::kshellaway@wcupa.edu::9d58ddb3-bd55-4803-9988-c74720e82590" providerId="AD" clId="Web-{75AA7BBD-50DB-419F-A916-1D9166DBB719}" dt="2025-02-03T19:17:10.092" v="4" actId="20577"/>
          <ac:spMkLst>
            <pc:docMk/>
            <pc:sldMk cId="2802092145" sldId="507"/>
            <ac:spMk id="15" creationId="{9D0B4831-C639-735B-1AD6-85ED600F7963}"/>
          </ac:spMkLst>
        </pc:spChg>
      </pc:sldChg>
      <pc:sldChg chg="modSp">
        <pc:chgData name="Shellaway, Katelyn" userId="S::kshellaway@wcupa.edu::9d58ddb3-bd55-4803-9988-c74720e82590" providerId="AD" clId="Web-{75AA7BBD-50DB-419F-A916-1D9166DBB719}" dt="2025-02-03T19:16:44.295" v="3" actId="20577"/>
        <pc:sldMkLst>
          <pc:docMk/>
          <pc:sldMk cId="618157940" sldId="512"/>
        </pc:sldMkLst>
        <pc:spChg chg="mod">
          <ac:chgData name="Shellaway, Katelyn" userId="S::kshellaway@wcupa.edu::9d58ddb3-bd55-4803-9988-c74720e82590" providerId="AD" clId="Web-{75AA7BBD-50DB-419F-A916-1D9166DBB719}" dt="2025-02-03T19:16:44.295" v="3" actId="20577"/>
          <ac:spMkLst>
            <pc:docMk/>
            <pc:sldMk cId="618157940" sldId="512"/>
            <ac:spMk id="8" creationId="{09AAAEAC-59FB-0E29-6019-C72EB04D9DC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F0E8F-E642-42D3-8213-1B767C0F4911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3D2C4-8CCD-4FDE-AB1B-F69FA97DAD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86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58E82-0C68-4F30-8885-B6BBC8B4F81A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5876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BE8E2-4B4F-6C52-38D6-89EFD7ABF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5CECAE-1917-CE6E-0D97-BD4196DEF1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CAB410-9E7C-6EF8-838E-9EBC5A037B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7843AA-975A-A350-88C6-81A8610ECB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58E82-0C68-4F30-8885-B6BBC8B4F81A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2151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B73BE-36FE-D3B3-16CF-C77906295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CAC427-172B-2A06-06AE-87E6D29350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EDAC80-05CC-0191-3CB4-B65FA74868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09F5C-175B-0F54-474B-4450EF2806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658E82-0C68-4F30-8885-B6BBC8B4F81A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61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Appts – virtual and in person </a:t>
            </a:r>
          </a:p>
          <a:p>
            <a:r>
              <a:rPr lang="en-US" dirty="0"/>
              <a:t>Drop-Ins – in person</a:t>
            </a:r>
          </a:p>
          <a:p>
            <a:r>
              <a:rPr lang="en-US" dirty="0"/>
              <a:t>Events – virtual and in person (hybrid to account for varying levels of comfort and ability to provide a safe experience)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Do not be overwhelmed! - YOU ARE NOT ALONE and we are going to break things down together today so you can leave here with one tangible action step you are comfortable moving forward with 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8F9B7-48E6-1943-BD13-50A80396415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295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cupa.joinhandshake.com/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cupa.edu/cdc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cupa.joinhandshake.com/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room with many people&#10;&#10;Description automatically generated">
            <a:extLst>
              <a:ext uri="{FF2B5EF4-FFF2-40B4-BE49-F238E27FC236}">
                <a16:creationId xmlns:a16="http://schemas.microsoft.com/office/drawing/2014/main" id="{25B779F8-7387-D4A5-5972-F297E853E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1" r="9091"/>
          <a:stretch/>
        </p:blipFill>
        <p:spPr>
          <a:xfrm>
            <a:off x="0" y="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3FEAFE-3FC8-7844-1100-48C519302F85}"/>
              </a:ext>
            </a:extLst>
          </p:cNvPr>
          <p:cNvSpPr/>
          <p:nvPr/>
        </p:nvSpPr>
        <p:spPr>
          <a:xfrm>
            <a:off x="-19" y="0"/>
            <a:ext cx="12192000" cy="6857989"/>
          </a:xfrm>
          <a:prstGeom prst="rect">
            <a:avLst/>
          </a:prstGeom>
          <a:solidFill>
            <a:srgbClr val="FFFFFF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56B3025-07AA-AE0A-FCBC-4D0614ABB15C}"/>
              </a:ext>
            </a:extLst>
          </p:cNvPr>
          <p:cNvSpPr/>
          <p:nvPr/>
        </p:nvSpPr>
        <p:spPr>
          <a:xfrm>
            <a:off x="-19" y="4237867"/>
            <a:ext cx="11203806" cy="1723031"/>
          </a:xfrm>
          <a:prstGeom prst="rect">
            <a:avLst/>
          </a:prstGeom>
          <a:solidFill>
            <a:srgbClr val="C4B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01E4A0-AD56-87B9-A430-DA13A71DE830}"/>
              </a:ext>
            </a:extLst>
          </p:cNvPr>
          <p:cNvSpPr txBox="1"/>
          <p:nvPr/>
        </p:nvSpPr>
        <p:spPr>
          <a:xfrm>
            <a:off x="2503829" y="3136053"/>
            <a:ext cx="90785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5400" b="1" dirty="0">
                <a:solidFill>
                  <a:srgbClr val="3E2B4D"/>
                </a:solidFill>
                <a:latin typeface="+mj-lt"/>
                <a:ea typeface="+mj-ea"/>
                <a:cs typeface="+mj-cs"/>
              </a:rPr>
              <a:t>Preparing for Career Events</a:t>
            </a: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31EE9BEB-588F-7013-EC21-36FB1E447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975" y="-3406775"/>
            <a:ext cx="19050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>
            <a:extLst>
              <a:ext uri="{FF2B5EF4-FFF2-40B4-BE49-F238E27FC236}">
                <a16:creationId xmlns:a16="http://schemas.microsoft.com/office/drawing/2014/main" id="{8D197D8E-7C78-5097-31D0-EA1A9DB16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44" y="4418346"/>
            <a:ext cx="19050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BA8FF2F-E8AD-4970-95B7-00770C66ADF4}"/>
              </a:ext>
            </a:extLst>
          </p:cNvPr>
          <p:cNvSpPr/>
          <p:nvPr/>
        </p:nvSpPr>
        <p:spPr>
          <a:xfrm>
            <a:off x="410149" y="533400"/>
            <a:ext cx="4813327" cy="5791200"/>
          </a:xfrm>
          <a:prstGeom prst="rect">
            <a:avLst/>
          </a:prstGeom>
          <a:solidFill>
            <a:srgbClr val="C4B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8F2F28-77BF-4FB3-892B-744E1D52E05C}"/>
              </a:ext>
            </a:extLst>
          </p:cNvPr>
          <p:cNvSpPr txBox="1"/>
          <p:nvPr/>
        </p:nvSpPr>
        <p:spPr>
          <a:xfrm>
            <a:off x="843946" y="1311970"/>
            <a:ext cx="3923090" cy="31393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6600" b="1" dirty="0">
                <a:solidFill>
                  <a:srgbClr val="49385E"/>
                </a:solidFill>
                <a:latin typeface="Aptos Display"/>
              </a:rPr>
              <a:t>Before</a:t>
            </a:r>
          </a:p>
          <a:p>
            <a:pPr>
              <a:defRPr/>
            </a:pPr>
            <a:r>
              <a:rPr lang="en-US" sz="6600" b="1" dirty="0">
                <a:solidFill>
                  <a:srgbClr val="49385E"/>
                </a:solidFill>
                <a:latin typeface="Aptos Display"/>
              </a:rPr>
              <a:t>The</a:t>
            </a:r>
          </a:p>
          <a:p>
            <a:pPr>
              <a:defRPr/>
            </a:pPr>
            <a:r>
              <a:rPr lang="en-US" sz="6600" b="1" dirty="0">
                <a:solidFill>
                  <a:srgbClr val="49385E"/>
                </a:solidFill>
                <a:latin typeface="Aptos Display"/>
              </a:rPr>
              <a:t>Event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607E23-73B3-4645-837A-1AD87CAD6185}"/>
              </a:ext>
            </a:extLst>
          </p:cNvPr>
          <p:cNvCxnSpPr>
            <a:cxnSpLocks/>
          </p:cNvCxnSpPr>
          <p:nvPr/>
        </p:nvCxnSpPr>
        <p:spPr>
          <a:xfrm>
            <a:off x="5759153" y="533400"/>
            <a:ext cx="0" cy="57912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2">
            <a:extLst>
              <a:ext uri="{FF2B5EF4-FFF2-40B4-BE49-F238E27FC236}">
                <a16:creationId xmlns:a16="http://schemas.microsoft.com/office/drawing/2014/main" id="{E971FF35-D2E6-416A-9DF2-100B9C578AF3}"/>
              </a:ext>
            </a:extLst>
          </p:cNvPr>
          <p:cNvSpPr>
            <a:spLocks/>
          </p:cNvSpPr>
          <p:nvPr/>
        </p:nvSpPr>
        <p:spPr bwMode="auto">
          <a:xfrm>
            <a:off x="5575530" y="865955"/>
            <a:ext cx="367247" cy="374954"/>
          </a:xfrm>
          <a:custGeom>
            <a:avLst/>
            <a:gdLst/>
            <a:ahLst/>
            <a:cxnLst/>
            <a:rect l="0" t="0" r="r" b="b"/>
            <a:pathLst>
              <a:path w="21600" h="21251">
                <a:moveTo>
                  <a:pt x="0" y="7472"/>
                </a:moveTo>
                <a:cubicBezTo>
                  <a:pt x="0" y="6079"/>
                  <a:pt x="1085" y="4368"/>
                  <a:pt x="2412" y="3670"/>
                </a:cubicBezTo>
                <a:lnTo>
                  <a:pt x="8389" y="523"/>
                </a:lnTo>
                <a:cubicBezTo>
                  <a:pt x="9715" y="-175"/>
                  <a:pt x="11885" y="-175"/>
                  <a:pt x="13211" y="523"/>
                </a:cubicBezTo>
                <a:lnTo>
                  <a:pt x="19188" y="3670"/>
                </a:lnTo>
                <a:cubicBezTo>
                  <a:pt x="20515" y="4368"/>
                  <a:pt x="21600" y="6079"/>
                  <a:pt x="21600" y="7472"/>
                </a:cubicBezTo>
                <a:lnTo>
                  <a:pt x="21600" y="13778"/>
                </a:lnTo>
                <a:cubicBezTo>
                  <a:pt x="21600" y="15171"/>
                  <a:pt x="20515" y="16882"/>
                  <a:pt x="19188" y="17580"/>
                </a:cubicBezTo>
                <a:lnTo>
                  <a:pt x="13211" y="20727"/>
                </a:lnTo>
                <a:cubicBezTo>
                  <a:pt x="11885" y="21425"/>
                  <a:pt x="9715" y="21425"/>
                  <a:pt x="8389" y="20727"/>
                </a:cubicBezTo>
                <a:lnTo>
                  <a:pt x="2412" y="17580"/>
                </a:lnTo>
                <a:cubicBezTo>
                  <a:pt x="1085" y="16882"/>
                  <a:pt x="0" y="15171"/>
                  <a:pt x="0" y="13778"/>
                </a:cubicBezTo>
                <a:lnTo>
                  <a:pt x="0" y="7472"/>
                </a:lnTo>
                <a:close/>
                <a:moveTo>
                  <a:pt x="0" y="7472"/>
                </a:moveTo>
              </a:path>
            </a:pathLst>
          </a:custGeom>
          <a:solidFill>
            <a:srgbClr val="49385E"/>
          </a:solidFill>
          <a:ln w="76200">
            <a:solidFill>
              <a:schemeClr val="bg1"/>
            </a:solidFill>
          </a:ln>
        </p:spPr>
        <p:txBody>
          <a:bodyPr lIns="0" tIns="0" rIns="0" bIns="0"/>
          <a:lstStyle/>
          <a:p>
            <a:pPr>
              <a:defRPr/>
            </a:pPr>
            <a:endParaRPr lang="en-US" sz="2400" dirty="0">
              <a:cs typeface="ＭＳ Ｐゴシック" charset="0"/>
            </a:endParaRPr>
          </a:p>
        </p:txBody>
      </p:sp>
      <p:sp>
        <p:nvSpPr>
          <p:cNvPr id="20486" name="TextBox 10">
            <a:extLst>
              <a:ext uri="{FF2B5EF4-FFF2-40B4-BE49-F238E27FC236}">
                <a16:creationId xmlns:a16="http://schemas.microsoft.com/office/drawing/2014/main" id="{74126067-0F5B-491B-B27E-3C7B05D44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830747"/>
            <a:ext cx="57912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000" b="0" i="0" u="none" strike="noStrike" baseline="0" dirty="0">
                <a:latin typeface="+mj-lt"/>
              </a:rPr>
              <a:t>FIND OUT WHICH COMPANIES WILL BE ATTENDING</a:t>
            </a:r>
          </a:p>
          <a:p>
            <a:endParaRPr lang="en-US" altLang="en-US" sz="800" dirty="0">
              <a:latin typeface="+mj-lt"/>
            </a:endParaRPr>
          </a:p>
          <a:p>
            <a:r>
              <a:rPr lang="en-US" altLang="en-US" sz="2000" dirty="0">
                <a:latin typeface="+mj-lt"/>
                <a:ea typeface="ＭＳ Ｐゴシック"/>
              </a:rPr>
              <a:t>Visit Handshake for a list of participating companies and organizations: </a:t>
            </a:r>
            <a:r>
              <a:rPr lang="en-US" altLang="en-US" sz="2000" dirty="0">
                <a:latin typeface="+mj-lt"/>
                <a:ea typeface="ＭＳ Ｐゴシック"/>
                <a:hlinkClick r:id="rId3"/>
              </a:rPr>
              <a:t>wcupa.joinhandshake.com</a:t>
            </a:r>
            <a:endParaRPr lang="en-US" altLang="en-US" sz="2000" dirty="0">
              <a:latin typeface="+mj-lt"/>
              <a:ea typeface="ＭＳ Ｐゴシック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AF1F96F-8080-D86D-6FB0-63F61CD69467}"/>
              </a:ext>
            </a:extLst>
          </p:cNvPr>
          <p:cNvCxnSpPr/>
          <p:nvPr/>
        </p:nvCxnSpPr>
        <p:spPr>
          <a:xfrm>
            <a:off x="906567" y="4603115"/>
            <a:ext cx="3368917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797B3E5-388B-432A-1A49-B4DE69674C07}"/>
              </a:ext>
            </a:extLst>
          </p:cNvPr>
          <p:cNvSpPr txBox="1"/>
          <p:nvPr/>
        </p:nvSpPr>
        <p:spPr>
          <a:xfrm>
            <a:off x="803616" y="4763706"/>
            <a:ext cx="3394749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49385E"/>
                </a:solidFill>
                <a:latin typeface="Aptos Display"/>
              </a:rPr>
              <a:t>Do your prep work to feel confident!</a:t>
            </a:r>
          </a:p>
        </p:txBody>
      </p:sp>
      <p:sp>
        <p:nvSpPr>
          <p:cNvPr id="17" name="AutoShape 2">
            <a:extLst>
              <a:ext uri="{FF2B5EF4-FFF2-40B4-BE49-F238E27FC236}">
                <a16:creationId xmlns:a16="http://schemas.microsoft.com/office/drawing/2014/main" id="{C7BD4040-6E45-E812-569D-00C37344F023}"/>
              </a:ext>
            </a:extLst>
          </p:cNvPr>
          <p:cNvSpPr>
            <a:spLocks/>
          </p:cNvSpPr>
          <p:nvPr/>
        </p:nvSpPr>
        <p:spPr bwMode="auto">
          <a:xfrm>
            <a:off x="5560330" y="2477198"/>
            <a:ext cx="367247" cy="374954"/>
          </a:xfrm>
          <a:custGeom>
            <a:avLst/>
            <a:gdLst/>
            <a:ahLst/>
            <a:cxnLst/>
            <a:rect l="0" t="0" r="r" b="b"/>
            <a:pathLst>
              <a:path w="21600" h="21251">
                <a:moveTo>
                  <a:pt x="0" y="7472"/>
                </a:moveTo>
                <a:cubicBezTo>
                  <a:pt x="0" y="6079"/>
                  <a:pt x="1085" y="4368"/>
                  <a:pt x="2412" y="3670"/>
                </a:cubicBezTo>
                <a:lnTo>
                  <a:pt x="8389" y="523"/>
                </a:lnTo>
                <a:cubicBezTo>
                  <a:pt x="9715" y="-175"/>
                  <a:pt x="11885" y="-175"/>
                  <a:pt x="13211" y="523"/>
                </a:cubicBezTo>
                <a:lnTo>
                  <a:pt x="19188" y="3670"/>
                </a:lnTo>
                <a:cubicBezTo>
                  <a:pt x="20515" y="4368"/>
                  <a:pt x="21600" y="6079"/>
                  <a:pt x="21600" y="7472"/>
                </a:cubicBezTo>
                <a:lnTo>
                  <a:pt x="21600" y="13778"/>
                </a:lnTo>
                <a:cubicBezTo>
                  <a:pt x="21600" y="15171"/>
                  <a:pt x="20515" y="16882"/>
                  <a:pt x="19188" y="17580"/>
                </a:cubicBezTo>
                <a:lnTo>
                  <a:pt x="13211" y="20727"/>
                </a:lnTo>
                <a:cubicBezTo>
                  <a:pt x="11885" y="21425"/>
                  <a:pt x="9715" y="21425"/>
                  <a:pt x="8389" y="20727"/>
                </a:cubicBezTo>
                <a:lnTo>
                  <a:pt x="2412" y="17580"/>
                </a:lnTo>
                <a:cubicBezTo>
                  <a:pt x="1085" y="16882"/>
                  <a:pt x="0" y="15171"/>
                  <a:pt x="0" y="13778"/>
                </a:cubicBezTo>
                <a:lnTo>
                  <a:pt x="0" y="7472"/>
                </a:lnTo>
                <a:close/>
                <a:moveTo>
                  <a:pt x="0" y="7472"/>
                </a:moveTo>
              </a:path>
            </a:pathLst>
          </a:custGeom>
          <a:solidFill>
            <a:srgbClr val="49385E"/>
          </a:solidFill>
          <a:ln w="76200">
            <a:solidFill>
              <a:schemeClr val="bg1"/>
            </a:solidFill>
          </a:ln>
        </p:spPr>
        <p:txBody>
          <a:bodyPr lIns="0" tIns="0" rIns="0" bIns="0"/>
          <a:lstStyle/>
          <a:p>
            <a:pPr>
              <a:defRPr/>
            </a:pPr>
            <a:endParaRPr lang="en-US" sz="2400" dirty="0">
              <a:cs typeface="ＭＳ Ｐゴシック" charset="0"/>
            </a:endParaRPr>
          </a:p>
        </p:txBody>
      </p:sp>
      <p:sp>
        <p:nvSpPr>
          <p:cNvPr id="19" name="AutoShape 2">
            <a:extLst>
              <a:ext uri="{FF2B5EF4-FFF2-40B4-BE49-F238E27FC236}">
                <a16:creationId xmlns:a16="http://schemas.microsoft.com/office/drawing/2014/main" id="{BA274AA8-8E93-1FB1-DBD6-06F52BDE78A7}"/>
              </a:ext>
            </a:extLst>
          </p:cNvPr>
          <p:cNvSpPr>
            <a:spLocks/>
          </p:cNvSpPr>
          <p:nvPr/>
        </p:nvSpPr>
        <p:spPr bwMode="auto">
          <a:xfrm>
            <a:off x="5575530" y="4538812"/>
            <a:ext cx="367247" cy="374954"/>
          </a:xfrm>
          <a:custGeom>
            <a:avLst/>
            <a:gdLst/>
            <a:ahLst/>
            <a:cxnLst/>
            <a:rect l="0" t="0" r="r" b="b"/>
            <a:pathLst>
              <a:path w="21600" h="21251">
                <a:moveTo>
                  <a:pt x="0" y="7472"/>
                </a:moveTo>
                <a:cubicBezTo>
                  <a:pt x="0" y="6079"/>
                  <a:pt x="1085" y="4368"/>
                  <a:pt x="2412" y="3670"/>
                </a:cubicBezTo>
                <a:lnTo>
                  <a:pt x="8389" y="523"/>
                </a:lnTo>
                <a:cubicBezTo>
                  <a:pt x="9715" y="-175"/>
                  <a:pt x="11885" y="-175"/>
                  <a:pt x="13211" y="523"/>
                </a:cubicBezTo>
                <a:lnTo>
                  <a:pt x="19188" y="3670"/>
                </a:lnTo>
                <a:cubicBezTo>
                  <a:pt x="20515" y="4368"/>
                  <a:pt x="21600" y="6079"/>
                  <a:pt x="21600" y="7472"/>
                </a:cubicBezTo>
                <a:lnTo>
                  <a:pt x="21600" y="13778"/>
                </a:lnTo>
                <a:cubicBezTo>
                  <a:pt x="21600" y="15171"/>
                  <a:pt x="20515" y="16882"/>
                  <a:pt x="19188" y="17580"/>
                </a:cubicBezTo>
                <a:lnTo>
                  <a:pt x="13211" y="20727"/>
                </a:lnTo>
                <a:cubicBezTo>
                  <a:pt x="11885" y="21425"/>
                  <a:pt x="9715" y="21425"/>
                  <a:pt x="8389" y="20727"/>
                </a:cubicBezTo>
                <a:lnTo>
                  <a:pt x="2412" y="17580"/>
                </a:lnTo>
                <a:cubicBezTo>
                  <a:pt x="1085" y="16882"/>
                  <a:pt x="0" y="15171"/>
                  <a:pt x="0" y="13778"/>
                </a:cubicBezTo>
                <a:lnTo>
                  <a:pt x="0" y="7472"/>
                </a:lnTo>
                <a:close/>
                <a:moveTo>
                  <a:pt x="0" y="7472"/>
                </a:moveTo>
              </a:path>
            </a:pathLst>
          </a:custGeom>
          <a:solidFill>
            <a:srgbClr val="49385E"/>
          </a:solidFill>
          <a:ln w="76200">
            <a:solidFill>
              <a:schemeClr val="bg1"/>
            </a:solidFill>
          </a:ln>
        </p:spPr>
        <p:txBody>
          <a:bodyPr lIns="0" tIns="0" rIns="0" bIns="0"/>
          <a:lstStyle/>
          <a:p>
            <a:pPr>
              <a:defRPr/>
            </a:pPr>
            <a:endParaRPr lang="en-US" sz="2400" dirty="0">
              <a:cs typeface="ＭＳ Ｐゴシック" charset="0"/>
            </a:endParaRP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68BC5377-22BA-24A3-177C-C48889400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462119"/>
            <a:ext cx="5791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000" b="0" i="0" u="none" strike="noStrike" baseline="0" dirty="0">
                <a:latin typeface="+mj-lt"/>
              </a:rPr>
              <a:t>RESEARCH THE COMPANIES</a:t>
            </a:r>
          </a:p>
          <a:p>
            <a:endParaRPr lang="en-US" altLang="en-US" sz="800" dirty="0">
              <a:latin typeface="+mj-lt"/>
            </a:endParaRPr>
          </a:p>
          <a:p>
            <a:r>
              <a:rPr lang="en-US" altLang="en-US" sz="2000" dirty="0">
                <a:latin typeface="+mj-lt"/>
                <a:ea typeface="ＭＳ Ｐゴシック"/>
              </a:rPr>
              <a:t>Do research on the company before attending the fair. The more you know about what the company does, the more comfortable you will be when meeting their representatives.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6C685FD5-8398-8BCD-3E3A-6C599B6BD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489751"/>
            <a:ext cx="5791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000" b="0" i="0" u="none" strike="noStrike" baseline="0" dirty="0">
                <a:latin typeface="+mj-lt"/>
              </a:rPr>
              <a:t>DRESS APPROPRIATELY</a:t>
            </a:r>
          </a:p>
          <a:p>
            <a:endParaRPr lang="en-US" altLang="en-US" sz="800" dirty="0">
              <a:latin typeface="+mj-lt"/>
            </a:endParaRPr>
          </a:p>
          <a:p>
            <a:r>
              <a:rPr lang="en-US" altLang="en-US" sz="2000" dirty="0">
                <a:latin typeface="+mj-lt"/>
              </a:rPr>
              <a:t>The level of formal dress varies by industry, but a general plan should be to stay away from sweatshirts and sweatpants. Visit the Career Closest in the CDC for access to free career attire. </a:t>
            </a:r>
          </a:p>
        </p:txBody>
      </p:sp>
    </p:spTree>
    <p:extLst>
      <p:ext uri="{BB962C8B-B14F-4D97-AF65-F5344CB8AC3E}">
        <p14:creationId xmlns:p14="http://schemas.microsoft.com/office/powerpoint/2010/main" val="265683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0CCDF-05E9-8CF2-4675-35C8BC171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643A910-AD59-8BFA-8677-FEA3680071D9}"/>
              </a:ext>
            </a:extLst>
          </p:cNvPr>
          <p:cNvSpPr/>
          <p:nvPr/>
        </p:nvSpPr>
        <p:spPr>
          <a:xfrm>
            <a:off x="410149" y="533400"/>
            <a:ext cx="4813331" cy="5791200"/>
          </a:xfrm>
          <a:prstGeom prst="rect">
            <a:avLst/>
          </a:prstGeom>
          <a:solidFill>
            <a:srgbClr val="C4B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237A47-EF6E-C823-11F6-A568250B3252}"/>
              </a:ext>
            </a:extLst>
          </p:cNvPr>
          <p:cNvSpPr txBox="1"/>
          <p:nvPr/>
        </p:nvSpPr>
        <p:spPr>
          <a:xfrm>
            <a:off x="629704" y="1037726"/>
            <a:ext cx="4340993" cy="20621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6400" b="1" dirty="0">
                <a:solidFill>
                  <a:srgbClr val="49385E"/>
                </a:solidFill>
                <a:latin typeface="Aptos Display"/>
              </a:rPr>
              <a:t>Employer</a:t>
            </a:r>
          </a:p>
          <a:p>
            <a:pPr>
              <a:defRPr/>
            </a:pPr>
            <a:r>
              <a:rPr lang="en-US" sz="6400" b="1" dirty="0">
                <a:solidFill>
                  <a:srgbClr val="49385E"/>
                </a:solidFill>
                <a:latin typeface="Aptos Display"/>
              </a:rPr>
              <a:t>Interactions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CAEA43-91D3-2F71-14EF-B0166DF6907B}"/>
              </a:ext>
            </a:extLst>
          </p:cNvPr>
          <p:cNvCxnSpPr>
            <a:cxnSpLocks/>
          </p:cNvCxnSpPr>
          <p:nvPr/>
        </p:nvCxnSpPr>
        <p:spPr>
          <a:xfrm>
            <a:off x="5759153" y="533400"/>
            <a:ext cx="0" cy="57912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TextBox 10">
            <a:extLst>
              <a:ext uri="{FF2B5EF4-FFF2-40B4-BE49-F238E27FC236}">
                <a16:creationId xmlns:a16="http://schemas.microsoft.com/office/drawing/2014/main" id="{9AC5632D-2E21-15E8-6B4D-F1D1843A5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0651" y="569178"/>
            <a:ext cx="579120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300" dirty="0">
                <a:latin typeface="+mj-lt"/>
              </a:rPr>
              <a:t>Hi, my name is Sarah Smith and I am a current Interdisciplinary Studies major with an interest in consumer research and product development. I serve as President of the</a:t>
            </a:r>
          </a:p>
          <a:p>
            <a:r>
              <a:rPr lang="en-US" altLang="en-US" sz="2300" dirty="0">
                <a:latin typeface="+mj-lt"/>
              </a:rPr>
              <a:t>Entrepreneurship Association on campus as well as working at the Student Union. My educational and work experience has allowed me to develop skills in multi-tasking, leadership, and critical thinking. I’m very interested in gaining experience in product development with a firm such as P&amp;G,</a:t>
            </a:r>
          </a:p>
          <a:p>
            <a:r>
              <a:rPr lang="en-US" altLang="en-US" sz="2300" dirty="0">
                <a:latin typeface="+mj-lt"/>
              </a:rPr>
              <a:t>which continues to set the industry standard for analyzing consumer behavior and developing cutting-edge products. I’d like to learn more about internship opportunities within your organization.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A77FFB2-AFFB-8E8D-8BAC-BEA96249BF9E}"/>
              </a:ext>
            </a:extLst>
          </p:cNvPr>
          <p:cNvCxnSpPr>
            <a:cxnSpLocks/>
          </p:cNvCxnSpPr>
          <p:nvPr/>
        </p:nvCxnSpPr>
        <p:spPr>
          <a:xfrm>
            <a:off x="710770" y="3440865"/>
            <a:ext cx="4178863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9AAAEAC-59FB-0E29-6019-C72EB04D9DCC}"/>
              </a:ext>
            </a:extLst>
          </p:cNvPr>
          <p:cNvSpPr txBox="1"/>
          <p:nvPr/>
        </p:nvSpPr>
        <p:spPr>
          <a:xfrm>
            <a:off x="727382" y="3665710"/>
            <a:ext cx="4178863" cy="232371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49385E"/>
                </a:solidFill>
                <a:latin typeface="Aptos Display"/>
              </a:rPr>
              <a:t>The 30-Second Pitch</a:t>
            </a:r>
          </a:p>
          <a:p>
            <a:pPr>
              <a:defRPr/>
            </a:pPr>
            <a:endParaRPr lang="en-US" sz="100" b="1" dirty="0">
              <a:solidFill>
                <a:srgbClr val="49385E"/>
              </a:solidFill>
              <a:latin typeface="Aptos Display"/>
            </a:endParaRPr>
          </a:p>
          <a:p>
            <a:pPr>
              <a:defRPr/>
            </a:pPr>
            <a:r>
              <a:rPr lang="en-US" sz="2000" dirty="0">
                <a:solidFill>
                  <a:srgbClr val="49385E"/>
                </a:solidFill>
                <a:latin typeface="Aptos Display"/>
              </a:rPr>
              <a:t>Extend your hand, say "hello" and state your name. Be ready to talk about your career interests as well as academic and extracurricular experiences to show your skills and</a:t>
            </a:r>
          </a:p>
          <a:p>
            <a:pPr>
              <a:defRPr/>
            </a:pPr>
            <a:r>
              <a:rPr lang="en-US" sz="2000" dirty="0">
                <a:solidFill>
                  <a:srgbClr val="49385E"/>
                </a:solidFill>
                <a:latin typeface="Aptos Display"/>
              </a:rPr>
              <a:t>strengths. Practice makes confident!</a:t>
            </a:r>
          </a:p>
        </p:txBody>
      </p:sp>
    </p:spTree>
    <p:extLst>
      <p:ext uri="{BB962C8B-B14F-4D97-AF65-F5344CB8AC3E}">
        <p14:creationId xmlns:p14="http://schemas.microsoft.com/office/powerpoint/2010/main" val="61815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0D4293-3D7D-573E-5E1B-049F7C7F4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CEF7BE9-3148-F6B5-3A36-7E86AB3344FB}"/>
              </a:ext>
            </a:extLst>
          </p:cNvPr>
          <p:cNvSpPr/>
          <p:nvPr/>
        </p:nvSpPr>
        <p:spPr>
          <a:xfrm>
            <a:off x="410149" y="533400"/>
            <a:ext cx="4813331" cy="5791200"/>
          </a:xfrm>
          <a:prstGeom prst="rect">
            <a:avLst/>
          </a:prstGeom>
          <a:solidFill>
            <a:srgbClr val="C4B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47FAA-F713-FDE2-1D23-205703D7B59E}"/>
              </a:ext>
            </a:extLst>
          </p:cNvPr>
          <p:cNvSpPr txBox="1"/>
          <p:nvPr/>
        </p:nvSpPr>
        <p:spPr>
          <a:xfrm>
            <a:off x="629704" y="1037726"/>
            <a:ext cx="4340993" cy="20621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6400" b="1" dirty="0">
                <a:solidFill>
                  <a:srgbClr val="49385E"/>
                </a:solidFill>
                <a:latin typeface="Aptos Display"/>
              </a:rPr>
              <a:t>Employer</a:t>
            </a:r>
          </a:p>
          <a:p>
            <a:pPr>
              <a:defRPr/>
            </a:pPr>
            <a:r>
              <a:rPr lang="en-US" sz="6400" b="1" dirty="0">
                <a:solidFill>
                  <a:srgbClr val="49385E"/>
                </a:solidFill>
                <a:latin typeface="Aptos Display"/>
              </a:rPr>
              <a:t>Interactions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7362AE-A09E-DF59-1DAB-38B5D319695E}"/>
              </a:ext>
            </a:extLst>
          </p:cNvPr>
          <p:cNvCxnSpPr>
            <a:cxnSpLocks/>
          </p:cNvCxnSpPr>
          <p:nvPr/>
        </p:nvCxnSpPr>
        <p:spPr>
          <a:xfrm>
            <a:off x="5759153" y="533400"/>
            <a:ext cx="0" cy="57912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2">
            <a:extLst>
              <a:ext uri="{FF2B5EF4-FFF2-40B4-BE49-F238E27FC236}">
                <a16:creationId xmlns:a16="http://schemas.microsoft.com/office/drawing/2014/main" id="{8E7C4C91-2AE0-5FB3-A836-38B46BFFCCDA}"/>
              </a:ext>
            </a:extLst>
          </p:cNvPr>
          <p:cNvSpPr>
            <a:spLocks/>
          </p:cNvSpPr>
          <p:nvPr/>
        </p:nvSpPr>
        <p:spPr bwMode="auto">
          <a:xfrm>
            <a:off x="5575530" y="865955"/>
            <a:ext cx="367247" cy="374954"/>
          </a:xfrm>
          <a:custGeom>
            <a:avLst/>
            <a:gdLst/>
            <a:ahLst/>
            <a:cxnLst/>
            <a:rect l="0" t="0" r="r" b="b"/>
            <a:pathLst>
              <a:path w="21600" h="21251">
                <a:moveTo>
                  <a:pt x="0" y="7472"/>
                </a:moveTo>
                <a:cubicBezTo>
                  <a:pt x="0" y="6079"/>
                  <a:pt x="1085" y="4368"/>
                  <a:pt x="2412" y="3670"/>
                </a:cubicBezTo>
                <a:lnTo>
                  <a:pt x="8389" y="523"/>
                </a:lnTo>
                <a:cubicBezTo>
                  <a:pt x="9715" y="-175"/>
                  <a:pt x="11885" y="-175"/>
                  <a:pt x="13211" y="523"/>
                </a:cubicBezTo>
                <a:lnTo>
                  <a:pt x="19188" y="3670"/>
                </a:lnTo>
                <a:cubicBezTo>
                  <a:pt x="20515" y="4368"/>
                  <a:pt x="21600" y="6079"/>
                  <a:pt x="21600" y="7472"/>
                </a:cubicBezTo>
                <a:lnTo>
                  <a:pt x="21600" y="13778"/>
                </a:lnTo>
                <a:cubicBezTo>
                  <a:pt x="21600" y="15171"/>
                  <a:pt x="20515" y="16882"/>
                  <a:pt x="19188" y="17580"/>
                </a:cubicBezTo>
                <a:lnTo>
                  <a:pt x="13211" y="20727"/>
                </a:lnTo>
                <a:cubicBezTo>
                  <a:pt x="11885" y="21425"/>
                  <a:pt x="9715" y="21425"/>
                  <a:pt x="8389" y="20727"/>
                </a:cubicBezTo>
                <a:lnTo>
                  <a:pt x="2412" y="17580"/>
                </a:lnTo>
                <a:cubicBezTo>
                  <a:pt x="1085" y="16882"/>
                  <a:pt x="0" y="15171"/>
                  <a:pt x="0" y="13778"/>
                </a:cubicBezTo>
                <a:lnTo>
                  <a:pt x="0" y="7472"/>
                </a:lnTo>
                <a:close/>
                <a:moveTo>
                  <a:pt x="0" y="7472"/>
                </a:moveTo>
              </a:path>
            </a:pathLst>
          </a:custGeom>
          <a:solidFill>
            <a:srgbClr val="49385E"/>
          </a:solidFill>
          <a:ln w="76200">
            <a:solidFill>
              <a:schemeClr val="bg1"/>
            </a:solidFill>
          </a:ln>
        </p:spPr>
        <p:txBody>
          <a:bodyPr lIns="0" tIns="0" rIns="0" bIns="0"/>
          <a:lstStyle/>
          <a:p>
            <a:pPr>
              <a:defRPr/>
            </a:pPr>
            <a:endParaRPr lang="en-US" sz="2400" dirty="0">
              <a:cs typeface="ＭＳ Ｐゴシック" charset="0"/>
            </a:endParaRPr>
          </a:p>
        </p:txBody>
      </p:sp>
      <p:sp>
        <p:nvSpPr>
          <p:cNvPr id="20486" name="TextBox 10">
            <a:extLst>
              <a:ext uri="{FF2B5EF4-FFF2-40B4-BE49-F238E27FC236}">
                <a16:creationId xmlns:a16="http://schemas.microsoft.com/office/drawing/2014/main" id="{3E02A1C5-0204-E884-5F91-3CEF7089B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830747"/>
            <a:ext cx="5791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000" b="0" i="0" u="none" strike="noStrike" baseline="0" dirty="0">
                <a:latin typeface="+mj-lt"/>
              </a:rPr>
              <a:t>BRING COPIES OF YOUR RESUME</a:t>
            </a:r>
          </a:p>
          <a:p>
            <a:endParaRPr lang="en-US" altLang="en-US" sz="800" dirty="0">
              <a:latin typeface="+mj-lt"/>
            </a:endParaRPr>
          </a:p>
          <a:p>
            <a:r>
              <a:rPr lang="en-US" altLang="en-US" sz="2000" dirty="0">
                <a:latin typeface="+mj-lt"/>
              </a:rPr>
              <a:t>It's important that you bring plenty of error-free resumes to the fair. Some employers will take physical copies while others will direct you on how to send it/apply to openings.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8B03CA8-1923-C8C5-9CC5-A1D8E3249CD0}"/>
              </a:ext>
            </a:extLst>
          </p:cNvPr>
          <p:cNvCxnSpPr>
            <a:cxnSpLocks/>
          </p:cNvCxnSpPr>
          <p:nvPr/>
        </p:nvCxnSpPr>
        <p:spPr>
          <a:xfrm>
            <a:off x="710770" y="3440865"/>
            <a:ext cx="4178863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utoShape 2">
            <a:extLst>
              <a:ext uri="{FF2B5EF4-FFF2-40B4-BE49-F238E27FC236}">
                <a16:creationId xmlns:a16="http://schemas.microsoft.com/office/drawing/2014/main" id="{BA45143E-D21F-BA03-C865-DB488A0CCF5B}"/>
              </a:ext>
            </a:extLst>
          </p:cNvPr>
          <p:cNvSpPr>
            <a:spLocks/>
          </p:cNvSpPr>
          <p:nvPr/>
        </p:nvSpPr>
        <p:spPr bwMode="auto">
          <a:xfrm>
            <a:off x="5575529" y="2702383"/>
            <a:ext cx="367247" cy="374954"/>
          </a:xfrm>
          <a:custGeom>
            <a:avLst/>
            <a:gdLst/>
            <a:ahLst/>
            <a:cxnLst/>
            <a:rect l="0" t="0" r="r" b="b"/>
            <a:pathLst>
              <a:path w="21600" h="21251">
                <a:moveTo>
                  <a:pt x="0" y="7472"/>
                </a:moveTo>
                <a:cubicBezTo>
                  <a:pt x="0" y="6079"/>
                  <a:pt x="1085" y="4368"/>
                  <a:pt x="2412" y="3670"/>
                </a:cubicBezTo>
                <a:lnTo>
                  <a:pt x="8389" y="523"/>
                </a:lnTo>
                <a:cubicBezTo>
                  <a:pt x="9715" y="-175"/>
                  <a:pt x="11885" y="-175"/>
                  <a:pt x="13211" y="523"/>
                </a:cubicBezTo>
                <a:lnTo>
                  <a:pt x="19188" y="3670"/>
                </a:lnTo>
                <a:cubicBezTo>
                  <a:pt x="20515" y="4368"/>
                  <a:pt x="21600" y="6079"/>
                  <a:pt x="21600" y="7472"/>
                </a:cubicBezTo>
                <a:lnTo>
                  <a:pt x="21600" y="13778"/>
                </a:lnTo>
                <a:cubicBezTo>
                  <a:pt x="21600" y="15171"/>
                  <a:pt x="20515" y="16882"/>
                  <a:pt x="19188" y="17580"/>
                </a:cubicBezTo>
                <a:lnTo>
                  <a:pt x="13211" y="20727"/>
                </a:lnTo>
                <a:cubicBezTo>
                  <a:pt x="11885" y="21425"/>
                  <a:pt x="9715" y="21425"/>
                  <a:pt x="8389" y="20727"/>
                </a:cubicBezTo>
                <a:lnTo>
                  <a:pt x="2412" y="17580"/>
                </a:lnTo>
                <a:cubicBezTo>
                  <a:pt x="1085" y="16882"/>
                  <a:pt x="0" y="15171"/>
                  <a:pt x="0" y="13778"/>
                </a:cubicBezTo>
                <a:lnTo>
                  <a:pt x="0" y="7472"/>
                </a:lnTo>
                <a:close/>
                <a:moveTo>
                  <a:pt x="0" y="7472"/>
                </a:moveTo>
              </a:path>
            </a:pathLst>
          </a:custGeom>
          <a:solidFill>
            <a:srgbClr val="49385E"/>
          </a:solidFill>
          <a:ln w="76200">
            <a:solidFill>
              <a:schemeClr val="bg1"/>
            </a:solidFill>
          </a:ln>
        </p:spPr>
        <p:txBody>
          <a:bodyPr lIns="0" tIns="0" rIns="0" bIns="0"/>
          <a:lstStyle/>
          <a:p>
            <a:pPr>
              <a:defRPr/>
            </a:pPr>
            <a:endParaRPr lang="en-US" sz="2400" dirty="0">
              <a:cs typeface="ＭＳ Ｐゴシック" charset="0"/>
            </a:endParaRPr>
          </a:p>
        </p:txBody>
      </p:sp>
      <p:sp>
        <p:nvSpPr>
          <p:cNvPr id="19" name="AutoShape 2">
            <a:extLst>
              <a:ext uri="{FF2B5EF4-FFF2-40B4-BE49-F238E27FC236}">
                <a16:creationId xmlns:a16="http://schemas.microsoft.com/office/drawing/2014/main" id="{C9711753-FF7A-4004-B300-9F8AF1DA49DF}"/>
              </a:ext>
            </a:extLst>
          </p:cNvPr>
          <p:cNvSpPr>
            <a:spLocks/>
          </p:cNvSpPr>
          <p:nvPr/>
        </p:nvSpPr>
        <p:spPr bwMode="auto">
          <a:xfrm>
            <a:off x="5575530" y="4538812"/>
            <a:ext cx="367247" cy="374954"/>
          </a:xfrm>
          <a:custGeom>
            <a:avLst/>
            <a:gdLst/>
            <a:ahLst/>
            <a:cxnLst/>
            <a:rect l="0" t="0" r="r" b="b"/>
            <a:pathLst>
              <a:path w="21600" h="21251">
                <a:moveTo>
                  <a:pt x="0" y="7472"/>
                </a:moveTo>
                <a:cubicBezTo>
                  <a:pt x="0" y="6079"/>
                  <a:pt x="1085" y="4368"/>
                  <a:pt x="2412" y="3670"/>
                </a:cubicBezTo>
                <a:lnTo>
                  <a:pt x="8389" y="523"/>
                </a:lnTo>
                <a:cubicBezTo>
                  <a:pt x="9715" y="-175"/>
                  <a:pt x="11885" y="-175"/>
                  <a:pt x="13211" y="523"/>
                </a:cubicBezTo>
                <a:lnTo>
                  <a:pt x="19188" y="3670"/>
                </a:lnTo>
                <a:cubicBezTo>
                  <a:pt x="20515" y="4368"/>
                  <a:pt x="21600" y="6079"/>
                  <a:pt x="21600" y="7472"/>
                </a:cubicBezTo>
                <a:lnTo>
                  <a:pt x="21600" y="13778"/>
                </a:lnTo>
                <a:cubicBezTo>
                  <a:pt x="21600" y="15171"/>
                  <a:pt x="20515" y="16882"/>
                  <a:pt x="19188" y="17580"/>
                </a:cubicBezTo>
                <a:lnTo>
                  <a:pt x="13211" y="20727"/>
                </a:lnTo>
                <a:cubicBezTo>
                  <a:pt x="11885" y="21425"/>
                  <a:pt x="9715" y="21425"/>
                  <a:pt x="8389" y="20727"/>
                </a:cubicBezTo>
                <a:lnTo>
                  <a:pt x="2412" y="17580"/>
                </a:lnTo>
                <a:cubicBezTo>
                  <a:pt x="1085" y="16882"/>
                  <a:pt x="0" y="15171"/>
                  <a:pt x="0" y="13778"/>
                </a:cubicBezTo>
                <a:lnTo>
                  <a:pt x="0" y="7472"/>
                </a:lnTo>
                <a:close/>
                <a:moveTo>
                  <a:pt x="0" y="7472"/>
                </a:moveTo>
              </a:path>
            </a:pathLst>
          </a:custGeom>
          <a:solidFill>
            <a:srgbClr val="49385E"/>
          </a:solidFill>
          <a:ln w="76200">
            <a:solidFill>
              <a:schemeClr val="bg1"/>
            </a:solidFill>
          </a:ln>
        </p:spPr>
        <p:txBody>
          <a:bodyPr lIns="0" tIns="0" rIns="0" bIns="0"/>
          <a:lstStyle/>
          <a:p>
            <a:pPr>
              <a:defRPr/>
            </a:pPr>
            <a:endParaRPr lang="en-US" sz="2400" dirty="0">
              <a:cs typeface="ＭＳ Ｐゴシック" charset="0"/>
            </a:endParaRP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B8C7F944-3F99-0AC2-607F-1E5BDBA21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694627"/>
            <a:ext cx="5791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000" b="0" i="0" u="none" strike="noStrike" baseline="0" dirty="0">
                <a:latin typeface="+mj-lt"/>
              </a:rPr>
              <a:t>ASK ABOUT THE NEXT STEPS</a:t>
            </a:r>
          </a:p>
          <a:p>
            <a:endParaRPr lang="en-US" altLang="en-US" sz="800" dirty="0">
              <a:latin typeface="+mj-lt"/>
            </a:endParaRPr>
          </a:p>
          <a:p>
            <a:r>
              <a:rPr lang="en-US" altLang="en-US" sz="2000" dirty="0">
                <a:latin typeface="+mj-lt"/>
                <a:ea typeface="ＭＳ Ｐゴシック"/>
              </a:rPr>
              <a:t>Do they have current openings? What is the best way to apply? Ask for a contact information from the recruiter to stay connected. 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E1E5A110-CDF0-0485-B505-9689F8AE9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489751"/>
            <a:ext cx="5791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2000" b="0" i="0" u="none" strike="noStrike" baseline="0" dirty="0">
                <a:latin typeface="+mj-lt"/>
              </a:rPr>
              <a:t>SAY AND SEND A THANK YOU</a:t>
            </a:r>
          </a:p>
          <a:p>
            <a:endParaRPr lang="en-US" altLang="en-US" sz="800" dirty="0">
              <a:latin typeface="+mj-lt"/>
            </a:endParaRPr>
          </a:p>
          <a:p>
            <a:r>
              <a:rPr lang="en-US" altLang="en-US" sz="2000" dirty="0">
                <a:latin typeface="+mj-lt"/>
              </a:rPr>
              <a:t>Thank the recruiter for their time before you depart from their table. Also, follow up after the fair as directed and/or to simply connect, reiterate your interest and thank them again.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7132FF-FCE0-D9BA-0FD4-7BDCE0363ACF}"/>
              </a:ext>
            </a:extLst>
          </p:cNvPr>
          <p:cNvSpPr txBox="1"/>
          <p:nvPr/>
        </p:nvSpPr>
        <p:spPr>
          <a:xfrm>
            <a:off x="727382" y="3665710"/>
            <a:ext cx="4178863" cy="16312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49385E"/>
                </a:solidFill>
                <a:latin typeface="Aptos Display"/>
              </a:rPr>
              <a:t>Be sure to think about your non-verbal cues as well</a:t>
            </a:r>
            <a:r>
              <a:rPr lang="en-US" sz="2000" dirty="0">
                <a:solidFill>
                  <a:srgbClr val="49385E"/>
                </a:solidFill>
                <a:latin typeface="Aptos Display"/>
              </a:rPr>
              <a:t>. </a:t>
            </a:r>
          </a:p>
          <a:p>
            <a:pPr>
              <a:defRPr/>
            </a:pPr>
            <a:endParaRPr lang="en-US" sz="2000" dirty="0">
              <a:solidFill>
                <a:srgbClr val="49385E"/>
              </a:solidFill>
              <a:latin typeface="Aptos Display"/>
            </a:endParaRPr>
          </a:p>
          <a:p>
            <a:pPr>
              <a:defRPr/>
            </a:pPr>
            <a:r>
              <a:rPr lang="en-US" sz="2000" dirty="0">
                <a:solidFill>
                  <a:srgbClr val="49385E"/>
                </a:solidFill>
                <a:latin typeface="Aptos Display"/>
              </a:rPr>
              <a:t>Keep eye contact, remain engaged, have open posture, and smile. </a:t>
            </a:r>
          </a:p>
        </p:txBody>
      </p:sp>
    </p:spTree>
    <p:extLst>
      <p:ext uri="{BB962C8B-B14F-4D97-AF65-F5344CB8AC3E}">
        <p14:creationId xmlns:p14="http://schemas.microsoft.com/office/powerpoint/2010/main" val="161315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27D65D1-E2C1-4AB1-96DE-50C4AC32B388}"/>
              </a:ext>
            </a:extLst>
          </p:cNvPr>
          <p:cNvSpPr/>
          <p:nvPr/>
        </p:nvSpPr>
        <p:spPr>
          <a:xfrm rot="5400000">
            <a:off x="-1092203" y="1092198"/>
            <a:ext cx="6858001" cy="4673604"/>
          </a:xfrm>
          <a:prstGeom prst="triangle">
            <a:avLst>
              <a:gd name="adj" fmla="val 0"/>
            </a:avLst>
          </a:prstGeom>
          <a:solidFill>
            <a:srgbClr val="554563"/>
          </a:solidFill>
          <a:ln>
            <a:solidFill>
              <a:srgbClr val="5545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74AA738-F978-624E-8937-AF592AAF9C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8" t="17029" r="46343" b="72434"/>
          <a:stretch/>
        </p:blipFill>
        <p:spPr>
          <a:xfrm>
            <a:off x="5129756" y="4047993"/>
            <a:ext cx="1109979" cy="7386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4F25CF-5B47-F44F-AD0A-88DFAD8D3A5E}"/>
              </a:ext>
            </a:extLst>
          </p:cNvPr>
          <p:cNvSpPr txBox="1"/>
          <p:nvPr/>
        </p:nvSpPr>
        <p:spPr>
          <a:xfrm>
            <a:off x="2045000" y="5218238"/>
            <a:ext cx="4194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+mj-lt"/>
              </a:rPr>
              <a:t>Get help with resumes, creating your pitch, and any other questions by meeting with a career counselor.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75BA3B-1564-3D41-9D88-0C60239CB1D7}"/>
              </a:ext>
            </a:extLst>
          </p:cNvPr>
          <p:cNvSpPr txBox="1"/>
          <p:nvPr/>
        </p:nvSpPr>
        <p:spPr>
          <a:xfrm>
            <a:off x="7139996" y="5206105"/>
            <a:ext cx="4073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+mj-lt"/>
              </a:rPr>
              <a:t>A week before the fair, the Career Center holds a prep event. Check out </a:t>
            </a:r>
            <a:r>
              <a:rPr lang="en-US" altLang="en-US" sz="2000" dirty="0">
                <a:latin typeface="+mj-lt"/>
                <a:hlinkClick r:id="rId4"/>
              </a:rPr>
              <a:t>wcupa.joinhandshake.com</a:t>
            </a:r>
            <a:r>
              <a:rPr lang="en-US" altLang="en-US" sz="2000" dirty="0">
                <a:latin typeface="+mj-lt"/>
              </a:rPr>
              <a:t> for details.</a:t>
            </a:r>
            <a:endParaRPr lang="en-US" sz="2000" dirty="0">
              <a:latin typeface="+mj-lt"/>
            </a:endParaRP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C9BCF0CF-26F4-40BB-82F6-F3BF979F53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34" t="16494" r="12379" b="72969"/>
          <a:stretch/>
        </p:blipFill>
        <p:spPr>
          <a:xfrm>
            <a:off x="10082718" y="4027581"/>
            <a:ext cx="1215391" cy="73866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C3F65A1-AB7C-4321-B4BF-771B3D0BA7B3}"/>
              </a:ext>
            </a:extLst>
          </p:cNvPr>
          <p:cNvCxnSpPr>
            <a:cxnSpLocks/>
          </p:cNvCxnSpPr>
          <p:nvPr/>
        </p:nvCxnSpPr>
        <p:spPr>
          <a:xfrm>
            <a:off x="6485477" y="3903137"/>
            <a:ext cx="0" cy="1211321"/>
          </a:xfrm>
          <a:prstGeom prst="line">
            <a:avLst/>
          </a:prstGeom>
          <a:ln w="76200">
            <a:solidFill>
              <a:srgbClr val="554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5C2327-A620-428A-AF3B-601C86758525}"/>
              </a:ext>
            </a:extLst>
          </p:cNvPr>
          <p:cNvCxnSpPr>
            <a:cxnSpLocks/>
          </p:cNvCxnSpPr>
          <p:nvPr/>
        </p:nvCxnSpPr>
        <p:spPr>
          <a:xfrm>
            <a:off x="11353190" y="3903137"/>
            <a:ext cx="0" cy="1211321"/>
          </a:xfrm>
          <a:prstGeom prst="line">
            <a:avLst/>
          </a:prstGeom>
          <a:ln w="76200">
            <a:solidFill>
              <a:srgbClr val="5545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3EB1D9C-FA3E-4BBD-AA3C-EC5569C4232E}"/>
              </a:ext>
            </a:extLst>
          </p:cNvPr>
          <p:cNvSpPr txBox="1"/>
          <p:nvPr/>
        </p:nvSpPr>
        <p:spPr>
          <a:xfrm>
            <a:off x="-333331" y="520607"/>
            <a:ext cx="4216399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67" dirty="0">
                <a:solidFill>
                  <a:srgbClr val="F7F7F7"/>
                </a:solidFill>
                <a:latin typeface="Montserrat Black" panose="00000A00000000000000" pitchFamily="2" charset="0"/>
              </a:rPr>
              <a:t>Visit the CDC!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2B91B9C-160E-4F00-A5AA-E0B698E463C2}"/>
              </a:ext>
            </a:extLst>
          </p:cNvPr>
          <p:cNvSpPr/>
          <p:nvPr/>
        </p:nvSpPr>
        <p:spPr>
          <a:xfrm>
            <a:off x="336583" y="2121810"/>
            <a:ext cx="2876572" cy="2876572"/>
          </a:xfrm>
          <a:prstGeom prst="ellipse">
            <a:avLst/>
          </a:prstGeom>
          <a:solidFill>
            <a:srgbClr val="D8A425"/>
          </a:solidFill>
          <a:ln>
            <a:solidFill>
              <a:srgbClr val="D8A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CA2454B-C318-460A-A546-9E2FE4053E8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27" y="2444370"/>
            <a:ext cx="2876572" cy="23535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32987E-ECCF-F85F-3AD6-956DACBB9BA5}"/>
              </a:ext>
            </a:extLst>
          </p:cNvPr>
          <p:cNvSpPr txBox="1"/>
          <p:nvPr/>
        </p:nvSpPr>
        <p:spPr>
          <a:xfrm>
            <a:off x="7071711" y="4766245"/>
            <a:ext cx="4171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3E2B4D"/>
                </a:solidFill>
                <a:latin typeface="+mj-lt"/>
              </a:rPr>
              <a:t>CHECK OUT PREPARE FOR FAIR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62B6DF-11FB-CDD5-0257-A283F1B69AB2}"/>
              </a:ext>
            </a:extLst>
          </p:cNvPr>
          <p:cNvSpPr txBox="1"/>
          <p:nvPr/>
        </p:nvSpPr>
        <p:spPr>
          <a:xfrm>
            <a:off x="2191288" y="4766245"/>
            <a:ext cx="4171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3E2B4D"/>
                </a:solidFill>
                <a:latin typeface="+mj-lt"/>
              </a:rPr>
              <a:t>SCHEDULE 1-1 APPOINTMENT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1E02DD-F24E-EF60-6C2D-97CEDF8C90DE}"/>
              </a:ext>
            </a:extLst>
          </p:cNvPr>
          <p:cNvSpPr txBox="1"/>
          <p:nvPr/>
        </p:nvSpPr>
        <p:spPr>
          <a:xfrm>
            <a:off x="4680288" y="694205"/>
            <a:ext cx="666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E2B4D"/>
                </a:solidFill>
                <a:latin typeface="+mj-lt"/>
              </a:rPr>
              <a:t>The Career Development Center is here to support you through the entire process!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0B4831-C639-735B-1AD6-85ED600F7963}"/>
              </a:ext>
            </a:extLst>
          </p:cNvPr>
          <p:cNvSpPr txBox="1"/>
          <p:nvPr/>
        </p:nvSpPr>
        <p:spPr>
          <a:xfrm>
            <a:off x="4408371" y="1632923"/>
            <a:ext cx="7103440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Our office can help prior to the fair in your preparation </a:t>
            </a:r>
            <a:r>
              <a:rPr lang="en-US" sz="2000">
                <a:latin typeface="+mj-lt"/>
              </a:rPr>
              <a:t>efforts,</a:t>
            </a:r>
            <a:r>
              <a:rPr lang="en-US" sz="2000" dirty="0">
                <a:latin typeface="+mj-lt"/>
              </a:rPr>
              <a:t> and we are available the day of the event for any assistance you need.</a:t>
            </a:r>
          </a:p>
          <a:p>
            <a:pPr algn="ctr"/>
            <a:endParaRPr lang="en-US" sz="2000" dirty="0">
              <a:latin typeface="+mj-lt"/>
            </a:endParaRPr>
          </a:p>
          <a:p>
            <a:pPr algn="ctr"/>
            <a:r>
              <a:rPr lang="en-US" sz="2000" dirty="0">
                <a:latin typeface="+mj-lt"/>
              </a:rPr>
              <a:t>The CDC website has great resources for resume development, interview prep, and more. Visit: </a:t>
            </a:r>
            <a:r>
              <a:rPr lang="en-US" sz="2000" dirty="0">
                <a:latin typeface="+mj-lt"/>
                <a:hlinkClick r:id="rId6"/>
              </a:rPr>
              <a:t>wcupa.edu/cdc </a:t>
            </a:r>
          </a:p>
        </p:txBody>
      </p:sp>
    </p:spTree>
    <p:extLst>
      <p:ext uri="{BB962C8B-B14F-4D97-AF65-F5344CB8AC3E}">
        <p14:creationId xmlns:p14="http://schemas.microsoft.com/office/powerpoint/2010/main" val="280209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4A1F5F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35fbbaf-fb00-4dcf-bfc4-bcedf28b13f3" xsi:nil="true"/>
    <lcf76f155ced4ddcb4097134ff3c332f xmlns="90d0076d-6670-422f-b53d-d10e5ad3b8a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8DFA515A64014D8424AC2E47A8EAD6" ma:contentTypeVersion="17" ma:contentTypeDescription="Create a new document." ma:contentTypeScope="" ma:versionID="6e24f786452d81c7d57d51498ef39bfa">
  <xsd:schema xmlns:xsd="http://www.w3.org/2001/XMLSchema" xmlns:xs="http://www.w3.org/2001/XMLSchema" xmlns:p="http://schemas.microsoft.com/office/2006/metadata/properties" xmlns:ns2="90d0076d-6670-422f-b53d-d10e5ad3b8a9" xmlns:ns3="335fbbaf-fb00-4dcf-bfc4-bcedf28b13f3" targetNamespace="http://schemas.microsoft.com/office/2006/metadata/properties" ma:root="true" ma:fieldsID="84c7e450f36fd9a2b8473e219a9b84a9" ns2:_="" ns3:_="">
    <xsd:import namespace="90d0076d-6670-422f-b53d-d10e5ad3b8a9"/>
    <xsd:import namespace="335fbbaf-fb00-4dcf-bfc4-bcedf28b13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d0076d-6670-422f-b53d-d10e5ad3b8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feaa485-091a-453e-9962-d1ee3888fd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5fbbaf-fb00-4dcf-bfc4-bcedf28b13f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342670ea-fc34-406f-b849-0c83af648298}" ma:internalName="TaxCatchAll" ma:showField="CatchAllData" ma:web="335fbbaf-fb00-4dcf-bfc4-bcedf28b13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634BC4-CE4A-4F93-B21D-8E90D65CFD7D}">
  <ds:schemaRefs>
    <ds:schemaRef ds:uri="http://schemas.microsoft.com/office/2006/metadata/properties"/>
    <ds:schemaRef ds:uri="http://schemas.microsoft.com/office/infopath/2007/PartnerControls"/>
    <ds:schemaRef ds:uri="335fbbaf-fb00-4dcf-bfc4-bcedf28b13f3"/>
    <ds:schemaRef ds:uri="90d0076d-6670-422f-b53d-d10e5ad3b8a9"/>
  </ds:schemaRefs>
</ds:datastoreItem>
</file>

<file path=customXml/itemProps2.xml><?xml version="1.0" encoding="utf-8"?>
<ds:datastoreItem xmlns:ds="http://schemas.openxmlformats.org/officeDocument/2006/customXml" ds:itemID="{A4EC16C3-CB98-4EAF-833C-AEA9AC9956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308190-653A-4E8D-A602-8E491C85CA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d0076d-6670-422f-b53d-d10e5ad3b8a9"/>
    <ds:schemaRef ds:uri="335fbbaf-fb00-4dcf-bfc4-bcedf28b13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606</Words>
  <Application>Microsoft Office PowerPoint</Application>
  <PresentationFormat>Widescreen</PresentationFormat>
  <Paragraphs>56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Shellaway, Katelyn</cp:lastModifiedBy>
  <cp:revision>28</cp:revision>
  <dcterms:created xsi:type="dcterms:W3CDTF">2024-11-22T14:13:06Z</dcterms:created>
  <dcterms:modified xsi:type="dcterms:W3CDTF">2025-02-03T19:17:31Z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0x0101000E8DFA515A64014D8424AC2E47A8EAD6</vt:lpwstr>
  </property>
  <property fmtid="{D5CDD505-2E9C-101B-9397-08002B2CF9AE}" pid="3" name="MediaServiceImageTags">
    <vt:lpwstr/>
  </property>
</Properties>
</file>