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, Amanda S" userId="dc4a4c5a-ab0d-4dda-ae38-87c406530736" providerId="ADAL" clId="{379A31D3-9FF0-4C76-A13F-4F0B44DEAA0C}"/>
    <pc:docChg chg="custSel delSld modSld">
      <pc:chgData name="Thomas, Amanda S" userId="dc4a4c5a-ab0d-4dda-ae38-87c406530736" providerId="ADAL" clId="{379A31D3-9FF0-4C76-A13F-4F0B44DEAA0C}" dt="2022-02-24T19:49:45.310" v="1038" actId="20577"/>
      <pc:docMkLst>
        <pc:docMk/>
      </pc:docMkLst>
      <pc:sldChg chg="modSp mod">
        <pc:chgData name="Thomas, Amanda S" userId="dc4a4c5a-ab0d-4dda-ae38-87c406530736" providerId="ADAL" clId="{379A31D3-9FF0-4C76-A13F-4F0B44DEAA0C}" dt="2022-02-24T16:38:07.937" v="86" actId="2711"/>
        <pc:sldMkLst>
          <pc:docMk/>
          <pc:sldMk cId="3958103323" sldId="256"/>
        </pc:sldMkLst>
        <pc:spChg chg="mod">
          <ac:chgData name="Thomas, Amanda S" userId="dc4a4c5a-ab0d-4dda-ae38-87c406530736" providerId="ADAL" clId="{379A31D3-9FF0-4C76-A13F-4F0B44DEAA0C}" dt="2022-02-24T16:38:03.181" v="85" actId="2711"/>
          <ac:spMkLst>
            <pc:docMk/>
            <pc:sldMk cId="3958103323" sldId="256"/>
            <ac:spMk id="2" creationId="{F2E9DE7B-C62A-4E57-A9CB-FDDDB269373D}"/>
          </ac:spMkLst>
        </pc:spChg>
        <pc:spChg chg="mod">
          <ac:chgData name="Thomas, Amanda S" userId="dc4a4c5a-ab0d-4dda-ae38-87c406530736" providerId="ADAL" clId="{379A31D3-9FF0-4C76-A13F-4F0B44DEAA0C}" dt="2022-02-24T16:38:07.937" v="86" actId="2711"/>
          <ac:spMkLst>
            <pc:docMk/>
            <pc:sldMk cId="3958103323" sldId="256"/>
            <ac:spMk id="3" creationId="{E5AE8449-7F77-46C3-B92E-3FB3667807E1}"/>
          </ac:spMkLst>
        </pc:spChg>
      </pc:sldChg>
      <pc:sldChg chg="modSp del mod">
        <pc:chgData name="Thomas, Amanda S" userId="dc4a4c5a-ab0d-4dda-ae38-87c406530736" providerId="ADAL" clId="{379A31D3-9FF0-4C76-A13F-4F0B44DEAA0C}" dt="2022-02-24T19:47:43.561" v="929" actId="2696"/>
        <pc:sldMkLst>
          <pc:docMk/>
          <pc:sldMk cId="2565755255" sldId="257"/>
        </pc:sldMkLst>
        <pc:spChg chg="mod">
          <ac:chgData name="Thomas, Amanda S" userId="dc4a4c5a-ab0d-4dda-ae38-87c406530736" providerId="ADAL" clId="{379A31D3-9FF0-4C76-A13F-4F0B44DEAA0C}" dt="2022-02-24T16:39:57.901" v="105" actId="2711"/>
          <ac:spMkLst>
            <pc:docMk/>
            <pc:sldMk cId="2565755255" sldId="257"/>
            <ac:spMk id="2" creationId="{6D1C1D83-FBDC-42DD-8790-4880F20474E4}"/>
          </ac:spMkLst>
        </pc:spChg>
      </pc:sldChg>
      <pc:sldChg chg="modSp mod">
        <pc:chgData name="Thomas, Amanda S" userId="dc4a4c5a-ab0d-4dda-ae38-87c406530736" providerId="ADAL" clId="{379A31D3-9FF0-4C76-A13F-4F0B44DEAA0C}" dt="2022-02-24T19:48:38.166" v="960" actId="20577"/>
        <pc:sldMkLst>
          <pc:docMk/>
          <pc:sldMk cId="1033375806" sldId="258"/>
        </pc:sldMkLst>
        <pc:spChg chg="mod">
          <ac:chgData name="Thomas, Amanda S" userId="dc4a4c5a-ab0d-4dda-ae38-87c406530736" providerId="ADAL" clId="{379A31D3-9FF0-4C76-A13F-4F0B44DEAA0C}" dt="2022-02-24T19:28:11.324" v="185" actId="313"/>
          <ac:spMkLst>
            <pc:docMk/>
            <pc:sldMk cId="1033375806" sldId="258"/>
            <ac:spMk id="2" creationId="{D2AAA235-758A-4B5D-AC3E-CD65A99E688A}"/>
          </ac:spMkLst>
        </pc:spChg>
        <pc:spChg chg="mod">
          <ac:chgData name="Thomas, Amanda S" userId="dc4a4c5a-ab0d-4dda-ae38-87c406530736" providerId="ADAL" clId="{379A31D3-9FF0-4C76-A13F-4F0B44DEAA0C}" dt="2022-02-24T19:48:38.166" v="960" actId="20577"/>
          <ac:spMkLst>
            <pc:docMk/>
            <pc:sldMk cId="1033375806" sldId="258"/>
            <ac:spMk id="3" creationId="{5425D8AD-2B96-40B4-86A9-C227B457470A}"/>
          </ac:spMkLst>
        </pc:spChg>
      </pc:sldChg>
      <pc:sldChg chg="modSp mod">
        <pc:chgData name="Thomas, Amanda S" userId="dc4a4c5a-ab0d-4dda-ae38-87c406530736" providerId="ADAL" clId="{379A31D3-9FF0-4C76-A13F-4F0B44DEAA0C}" dt="2022-02-24T19:49:45.310" v="1038" actId="20577"/>
        <pc:sldMkLst>
          <pc:docMk/>
          <pc:sldMk cId="2626283350" sldId="259"/>
        </pc:sldMkLst>
        <pc:spChg chg="mod">
          <ac:chgData name="Thomas, Amanda S" userId="dc4a4c5a-ab0d-4dda-ae38-87c406530736" providerId="ADAL" clId="{379A31D3-9FF0-4C76-A13F-4F0B44DEAA0C}" dt="2022-02-24T19:28:15.832" v="186" actId="313"/>
          <ac:spMkLst>
            <pc:docMk/>
            <pc:sldMk cId="2626283350" sldId="259"/>
            <ac:spMk id="2" creationId="{BF5071AE-1639-4179-9D9D-1924C789EBD2}"/>
          </ac:spMkLst>
        </pc:spChg>
        <pc:spChg chg="mod">
          <ac:chgData name="Thomas, Amanda S" userId="dc4a4c5a-ab0d-4dda-ae38-87c406530736" providerId="ADAL" clId="{379A31D3-9FF0-4C76-A13F-4F0B44DEAA0C}" dt="2022-02-24T19:49:45.310" v="1038" actId="20577"/>
          <ac:spMkLst>
            <pc:docMk/>
            <pc:sldMk cId="2626283350" sldId="259"/>
            <ac:spMk id="3" creationId="{B979E100-1F1F-4E16-B63F-64DC956F912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386244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80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64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1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5549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80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346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74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46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1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2/24/2022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4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2/24/2022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5730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CA5B2A81-2C8E-4963-AFD4-E539D168B4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E9DE7B-C62A-4E57-A9CB-FDDDB2693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3900" y="1079500"/>
            <a:ext cx="6119131" cy="2138400"/>
          </a:xfrm>
        </p:spPr>
        <p:txBody>
          <a:bodyPr>
            <a:normAutofit/>
          </a:bodyPr>
          <a:lstStyle/>
          <a:p>
            <a:r>
              <a:rPr lang="en-US" dirty="0">
                <a:latin typeface="Candara" panose="020E0502030303020204" pitchFamily="34" charset="0"/>
              </a:rPr>
              <a:t>Student Affairs Assessment Progress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AE8449-7F77-46C3-B92E-3FB366780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0779" y="4113213"/>
            <a:ext cx="6125372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Candara" panose="020E0502030303020204" pitchFamily="34" charset="0"/>
              </a:rPr>
              <a:t>February 2022</a:t>
            </a:r>
          </a:p>
        </p:txBody>
      </p:sp>
      <p:pic>
        <p:nvPicPr>
          <p:cNvPr id="23" name="Picture 3" descr="Magnifying glass and question mark">
            <a:extLst>
              <a:ext uri="{FF2B5EF4-FFF2-40B4-BE49-F238E27FC236}">
                <a16:creationId xmlns:a16="http://schemas.microsoft.com/office/drawing/2014/main" id="{B0450475-F005-4AB6-B274-765E7E1C9B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978" r="32330"/>
          <a:stretch/>
        </p:blipFill>
        <p:spPr>
          <a:xfrm>
            <a:off x="20" y="10"/>
            <a:ext cx="3863955" cy="6857989"/>
          </a:xfrm>
          <a:prstGeom prst="rect">
            <a:avLst/>
          </a:prstGeom>
        </p:spPr>
      </p:pic>
      <p:cxnSp>
        <p:nvCxnSpPr>
          <p:cNvPr id="24" name="Straight Connector 10">
            <a:extLst>
              <a:ext uri="{FF2B5EF4-FFF2-40B4-BE49-F238E27FC236}">
                <a16:creationId xmlns:a16="http://schemas.microsoft.com/office/drawing/2014/main" id="{9E7C23BC-DAA6-40E1-8166-B8C4439D1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73465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103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AA235-758A-4B5D-AC3E-CD65A99E6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Candara" panose="020E0502030303020204" pitchFamily="34" charset="0"/>
              </a:rPr>
              <a:t>2017 – 2022 ASSESSMENT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5D8AD-2B96-40B4-86A9-C227B4574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0" y="1790700"/>
            <a:ext cx="10502900" cy="3978275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Updated the Assessment Council name, charge and leadership</a:t>
            </a:r>
          </a:p>
          <a:p>
            <a:r>
              <a:rPr lang="en-US" b="1" dirty="0"/>
              <a:t>Completed a program review for the Division of Student Affairs</a:t>
            </a:r>
          </a:p>
          <a:p>
            <a:r>
              <a:rPr lang="en-US" b="1" dirty="0"/>
              <a:t>Created definitions and rubrics for divisional learning goals</a:t>
            </a:r>
          </a:p>
          <a:p>
            <a:r>
              <a:rPr lang="en-US" b="1" dirty="0"/>
              <a:t>Created a co-curricular catalog with learning outcomes for 100+ programs</a:t>
            </a:r>
          </a:p>
          <a:p>
            <a:r>
              <a:rPr lang="en-US" b="1" dirty="0"/>
              <a:t>Transitioned to a university-wide survey product (Qualtrics)</a:t>
            </a:r>
          </a:p>
          <a:p>
            <a:r>
              <a:rPr lang="en-US" b="1" dirty="0"/>
              <a:t>Purchased a new community engagement platform (RamConnect)</a:t>
            </a:r>
          </a:p>
          <a:p>
            <a:r>
              <a:rPr lang="en-US" b="1" dirty="0"/>
              <a:t>Developed a dashboard to provide insight on what students do after graduation</a:t>
            </a:r>
          </a:p>
          <a:p>
            <a:r>
              <a:rPr lang="en-US" b="1" dirty="0"/>
              <a:t>Created peer institutions lists</a:t>
            </a:r>
          </a:p>
          <a:p>
            <a:r>
              <a:rPr lang="en-US" b="1" dirty="0"/>
              <a:t>Compiled a comprehensive list of the division’s technology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375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071AE-1639-4179-9D9D-1924C789E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Candara" panose="020E0502030303020204" pitchFamily="34" charset="0"/>
              </a:rPr>
              <a:t>2017 – 2022 ASSESSMENT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9E100-1F1F-4E16-B63F-64DC956F9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Expanded the Student Affairs Assessment website and resources</a:t>
            </a:r>
          </a:p>
          <a:p>
            <a:r>
              <a:rPr lang="en-US" b="1" dirty="0"/>
              <a:t>Created a schedule for coordinating large-scale surveys</a:t>
            </a:r>
          </a:p>
          <a:p>
            <a:r>
              <a:rPr lang="en-US" b="1" dirty="0"/>
              <a:t>Recommended nine questions for measuring student learning</a:t>
            </a:r>
          </a:p>
          <a:p>
            <a:r>
              <a:rPr lang="en-US" b="1" dirty="0"/>
              <a:t>Purchased the new CAS standards</a:t>
            </a:r>
          </a:p>
          <a:p>
            <a:r>
              <a:rPr lang="en-US" b="1" dirty="0"/>
              <a:t>Encouraged CITI training for faculty/staff involved in assessment</a:t>
            </a:r>
          </a:p>
          <a:p>
            <a:r>
              <a:rPr lang="en-US" b="1" dirty="0"/>
              <a:t>Created a shared space for electronic assessment information</a:t>
            </a:r>
          </a:p>
          <a:p>
            <a:r>
              <a:rPr lang="en-US" b="1" dirty="0"/>
              <a:t>Benchmarked multiple offices and programs against peer institutions</a:t>
            </a:r>
          </a:p>
          <a:p>
            <a:r>
              <a:rPr lang="en-US" b="1" dirty="0"/>
              <a:t>Conducted the first experiential learning and internship survey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26283350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AnalogousFromDarkSeedLeftStep">
      <a:dk1>
        <a:srgbClr val="000000"/>
      </a:dk1>
      <a:lt1>
        <a:srgbClr val="FFFFFF"/>
      </a:lt1>
      <a:dk2>
        <a:srgbClr val="181634"/>
      </a:dk2>
      <a:lt2>
        <a:srgbClr val="F0F3F1"/>
      </a:lt2>
      <a:accent1>
        <a:srgbClr val="CD4398"/>
      </a:accent1>
      <a:accent2>
        <a:srgbClr val="B631BB"/>
      </a:accent2>
      <a:accent3>
        <a:srgbClr val="8F43CD"/>
      </a:accent3>
      <a:accent4>
        <a:srgbClr val="4634BC"/>
      </a:accent4>
      <a:accent5>
        <a:srgbClr val="436ACD"/>
      </a:accent5>
      <a:accent6>
        <a:srgbClr val="3192BB"/>
      </a:accent6>
      <a:hlink>
        <a:srgbClr val="3F4EBF"/>
      </a:hlink>
      <a:folHlink>
        <a:srgbClr val="7F7F7F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158</Words>
  <Application>Microsoft Office PowerPoint</Application>
  <PresentationFormat>Widescreen</PresentationFormat>
  <Paragraphs>28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Avenir Next LT Pro Light</vt:lpstr>
      <vt:lpstr>Candara</vt:lpstr>
      <vt:lpstr>Rockwell Nova Light</vt:lpstr>
      <vt:lpstr>Wingdings</vt:lpstr>
      <vt:lpstr>LeafVTI</vt:lpstr>
      <vt:lpstr>Student Affairs Assessment Progress Report</vt:lpstr>
      <vt:lpstr>2017 – 2022 ASSESSMENT Progress</vt:lpstr>
      <vt:lpstr>2017 – 2022 ASSESSMENT Progress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Affairs Assessment Progress Report</dc:title>
  <dc:creator>Thomas, Amanda S</dc:creator>
  <cp:lastModifiedBy>Thomas, Amanda S</cp:lastModifiedBy>
  <cp:revision>3</cp:revision>
  <dcterms:created xsi:type="dcterms:W3CDTF">2022-02-24T16:11:20Z</dcterms:created>
  <dcterms:modified xsi:type="dcterms:W3CDTF">2022-02-24T19:49:51Z</dcterms:modified>
</cp:coreProperties>
</file>