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822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24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AC23D-6472-4C6F-9633-FD11DE9FFC82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C744-0AB4-4C38-9E2C-3BE924514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00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AC23D-6472-4C6F-9633-FD11DE9FFC82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C744-0AB4-4C38-9E2C-3BE924514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50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AC23D-6472-4C6F-9633-FD11DE9FFC82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C744-0AB4-4C38-9E2C-3BE924514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010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AC23D-6472-4C6F-9633-FD11DE9FFC82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C744-0AB4-4C38-9E2C-3BE924514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358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AC23D-6472-4C6F-9633-FD11DE9FFC82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C744-0AB4-4C38-9E2C-3BE924514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818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AC23D-6472-4C6F-9633-FD11DE9FFC82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C744-0AB4-4C38-9E2C-3BE924514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744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AC23D-6472-4C6F-9633-FD11DE9FFC82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C744-0AB4-4C38-9E2C-3BE924514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145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AC23D-6472-4C6F-9633-FD11DE9FFC82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C744-0AB4-4C38-9E2C-3BE924514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207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AC23D-6472-4C6F-9633-FD11DE9FFC82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C744-0AB4-4C38-9E2C-3BE924514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402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AC23D-6472-4C6F-9633-FD11DE9FFC82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C744-0AB4-4C38-9E2C-3BE924514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507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AC23D-6472-4C6F-9633-FD11DE9FFC82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C744-0AB4-4C38-9E2C-3BE924514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851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AC23D-6472-4C6F-9633-FD11DE9FFC82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DC744-0AB4-4C38-9E2C-3BE924514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03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ehs@wcupa.edu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C4ACE20-2259-4F3D-8699-83BECA03C61A}"/>
              </a:ext>
            </a:extLst>
          </p:cNvPr>
          <p:cNvSpPr txBox="1"/>
          <p:nvPr/>
        </p:nvSpPr>
        <p:spPr>
          <a:xfrm>
            <a:off x="790575" y="175264"/>
            <a:ext cx="7562850" cy="9355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5400" b="1" kern="0" dirty="0">
                <a:solidFill>
                  <a:srgbClr val="2F5496"/>
                </a:solidFill>
                <a:effectLst/>
                <a:latin typeface="Bernard MT Condensed" panose="020508060609050204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Storm Drain Awareness</a:t>
            </a:r>
            <a:endParaRPr lang="en-US" sz="2000" b="1" kern="0" dirty="0"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9176C24-4829-4DCC-9E6E-DE69F99F6D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7" y="1300160"/>
            <a:ext cx="2619375" cy="1743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7CB1368-D665-42AD-A1B4-AD81D5FD50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4225" y="1148396"/>
            <a:ext cx="2781300" cy="204660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38A085A-EB7D-4961-89F7-4849421F7A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9388" y="1100134"/>
            <a:ext cx="2143125" cy="21431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9F01D04-853C-4898-AD78-B1D527B30E84}"/>
              </a:ext>
            </a:extLst>
          </p:cNvPr>
          <p:cNvSpPr txBox="1"/>
          <p:nvPr/>
        </p:nvSpPr>
        <p:spPr>
          <a:xfrm>
            <a:off x="219075" y="3614742"/>
            <a:ext cx="8562976" cy="2188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b="1" dirty="0">
                <a:solidFill>
                  <a:srgbClr val="44444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Here are 5 easy steps you can take to help protect our watersheds: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b="1" dirty="0">
                <a:solidFill>
                  <a:srgbClr val="3366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Rainbows in the sky, not on our roads!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Maintain your car free from oil and fluid leaks. Avoid washing your car in the street. 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b="1" dirty="0">
                <a:solidFill>
                  <a:srgbClr val="3366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it rains, it drains!</a:t>
            </a:r>
            <a:r>
              <a:rPr lang="en-US" sz="1400" dirty="0">
                <a:solidFill>
                  <a:srgbClr val="3366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Properly disposing of your trash, debris, and rubbish so it does not drain into the storm system.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b="1" dirty="0">
                <a:solidFill>
                  <a:srgbClr val="3366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Stop POO-llution!</a:t>
            </a:r>
            <a:r>
              <a:rPr lang="en-US" sz="1400" i="1" dirty="0">
                <a:solidFill>
                  <a:srgbClr val="3366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Keep the street clean by picking up your pet’s waste and discarding of it properly in the trash can.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b="1" dirty="0">
                <a:solidFill>
                  <a:srgbClr val="3366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Think twice about pesticides!</a:t>
            </a:r>
            <a:r>
              <a:rPr lang="en-US" sz="1400" i="1" dirty="0">
                <a:solidFill>
                  <a:srgbClr val="3366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not apply pesticides or other chemicals near storm drains or when it is about to rain.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400" b="1" dirty="0">
                <a:solidFill>
                  <a:srgbClr val="3366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Save water, save our storm drain!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Watering grass less helps reduce water runoff. Avoid spraying sidewalks, driveways, and streets to prevent pollutants from being carried into storm drains. 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25377C4-E176-4475-A613-696E139BC9D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3413" y="6164411"/>
            <a:ext cx="676275" cy="67627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137CEF8-19F5-42EC-B62E-5FB3E50CD9DF}"/>
              </a:ext>
            </a:extLst>
          </p:cNvPr>
          <p:cNvSpPr txBox="1"/>
          <p:nvPr/>
        </p:nvSpPr>
        <p:spPr>
          <a:xfrm>
            <a:off x="2336006" y="6374412"/>
            <a:ext cx="545782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more information, contact EHS at </a:t>
            </a:r>
            <a:r>
              <a:rPr lang="en-US" sz="1600" u="sng" dirty="0">
                <a:solidFill>
                  <a:srgbClr val="8EAAD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ehs@wcupa.edu</a:t>
            </a:r>
            <a:r>
              <a:rPr lang="en-US" sz="16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7C7D99A-7B9C-45FE-8AC1-C64E5552277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5249" y="5557840"/>
            <a:ext cx="1781175" cy="178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56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164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Bernard MT Condensed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Svetz, Nicole</dc:creator>
  <cp:lastModifiedBy>Svetz, Nicole</cp:lastModifiedBy>
  <cp:revision>2</cp:revision>
  <dcterms:created xsi:type="dcterms:W3CDTF">2022-09-06T15:26:01Z</dcterms:created>
  <dcterms:modified xsi:type="dcterms:W3CDTF">2022-12-01T12:26:42Z</dcterms:modified>
</cp:coreProperties>
</file>