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Lst>
  <p:sldSz cx="18288000" cy="10287000"/>
  <p:notesSz cx="6858000" cy="9144000"/>
  <p:embeddedFontLst>
    <p:embeddedFont>
      <p:font typeface="HK Grotesk Bold" panose="020B0604020202020204" charset="0"/>
      <p:regular r:id="rId14"/>
    </p:embeddedFont>
    <p:embeddedFont>
      <p:font typeface="Anton" panose="020B0604020202020204" charset="0"/>
      <p:regular r:id="rId15"/>
    </p:embeddedFont>
    <p:embeddedFont>
      <p:font typeface="HK Grotesk Light" panose="020B0604020202020204" charset="0"/>
      <p:regular r:id="rId16"/>
    </p:embeddedFont>
    <p:embeddedFont>
      <p:font typeface="HK Grotesk Light Bold" panose="020B0604020202020204" charset="0"/>
      <p:regular r:id="rId17"/>
    </p:embeddedFont>
    <p:embeddedFont>
      <p:font typeface="Open Sans" panose="020B0604020202020204" charset="0"/>
      <p:regular r:id="rId18"/>
    </p:embeddedFont>
    <p:embeddedFont>
      <p:font typeface="Calibri" panose="020F0502020204030204" pitchFamily="34" charset="0"/>
      <p:regular r:id="rId19"/>
      <p:bold r:id="rId20"/>
      <p:italic r:id="rId21"/>
      <p:boldItalic r:id="rId22"/>
    </p:embeddedFont>
    <p:embeddedFont>
      <p:font typeface="Open Sans Light Italics" panose="020B0604020202020204" charset="0"/>
      <p:regular r:id="rId23"/>
    </p:embeddedFont>
    <p:embeddedFont>
      <p:font typeface="Open Sans 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na Frank" userId="025a29e3-29a5-4bf9-8fad-642ecff7558b" providerId="ADAL" clId="{1C8D6B0E-4545-4C7B-B668-AD9EE1D2BEAF}"/>
    <pc:docChg chg="undo custSel modSld">
      <pc:chgData name="Tanna Frank" userId="025a29e3-29a5-4bf9-8fad-642ecff7558b" providerId="ADAL" clId="{1C8D6B0E-4545-4C7B-B668-AD9EE1D2BEAF}" dt="2020-10-27T19:54:32.901" v="133" actId="1076"/>
      <pc:docMkLst>
        <pc:docMk/>
      </pc:docMkLst>
      <pc:sldChg chg="modSp mod">
        <pc:chgData name="Tanna Frank" userId="025a29e3-29a5-4bf9-8fad-642ecff7558b" providerId="ADAL" clId="{1C8D6B0E-4545-4C7B-B668-AD9EE1D2BEAF}" dt="2020-10-27T19:54:32.901" v="133" actId="1076"/>
        <pc:sldMkLst>
          <pc:docMk/>
          <pc:sldMk cId="0" sldId="256"/>
        </pc:sldMkLst>
        <pc:spChg chg="mod">
          <ac:chgData name="Tanna Frank" userId="025a29e3-29a5-4bf9-8fad-642ecff7558b" providerId="ADAL" clId="{1C8D6B0E-4545-4C7B-B668-AD9EE1D2BEAF}" dt="2020-10-26T14:40:17.560" v="63" actId="1076"/>
          <ac:spMkLst>
            <pc:docMk/>
            <pc:sldMk cId="0" sldId="256"/>
            <ac:spMk id="5" creationId="{00000000-0000-0000-0000-000000000000}"/>
          </ac:spMkLst>
        </pc:spChg>
        <pc:spChg chg="mod">
          <ac:chgData name="Tanna Frank" userId="025a29e3-29a5-4bf9-8fad-642ecff7558b" providerId="ADAL" clId="{1C8D6B0E-4545-4C7B-B668-AD9EE1D2BEAF}" dt="2020-10-27T19:54:32.901" v="133" actId="1076"/>
          <ac:spMkLst>
            <pc:docMk/>
            <pc:sldMk cId="0" sldId="256"/>
            <ac:spMk id="14" creationId="{00000000-0000-0000-0000-000000000000}"/>
          </ac:spMkLst>
        </pc:spChg>
      </pc:sldChg>
      <pc:sldChg chg="modSp mod">
        <pc:chgData name="Tanna Frank" userId="025a29e3-29a5-4bf9-8fad-642ecff7558b" providerId="ADAL" clId="{1C8D6B0E-4545-4C7B-B668-AD9EE1D2BEAF}" dt="2020-10-27T19:54:24.317" v="132" actId="1076"/>
        <pc:sldMkLst>
          <pc:docMk/>
          <pc:sldMk cId="0" sldId="257"/>
        </pc:sldMkLst>
        <pc:spChg chg="mod">
          <ac:chgData name="Tanna Frank" userId="025a29e3-29a5-4bf9-8fad-642ecff7558b" providerId="ADAL" clId="{1C8D6B0E-4545-4C7B-B668-AD9EE1D2BEAF}" dt="2020-10-27T19:54:24.317" v="132" actId="1076"/>
          <ac:spMkLst>
            <pc:docMk/>
            <pc:sldMk cId="0" sldId="257"/>
            <ac:spMk id="12" creationId="{00000000-0000-0000-0000-000000000000}"/>
          </ac:spMkLst>
        </pc:spChg>
        <pc:spChg chg="mod">
          <ac:chgData name="Tanna Frank" userId="025a29e3-29a5-4bf9-8fad-642ecff7558b" providerId="ADAL" clId="{1C8D6B0E-4545-4C7B-B668-AD9EE1D2BEAF}" dt="2020-10-27T19:54:24.317" v="132" actId="1076"/>
          <ac:spMkLst>
            <pc:docMk/>
            <pc:sldMk cId="0" sldId="257"/>
            <ac:spMk id="17" creationId="{00000000-0000-0000-0000-000000000000}"/>
          </ac:spMkLst>
        </pc:spChg>
      </pc:sldChg>
      <pc:sldChg chg="modSp mod">
        <pc:chgData name="Tanna Frank" userId="025a29e3-29a5-4bf9-8fad-642ecff7558b" providerId="ADAL" clId="{1C8D6B0E-4545-4C7B-B668-AD9EE1D2BEAF}" dt="2020-10-27T19:47:03.300" v="75" actId="404"/>
        <pc:sldMkLst>
          <pc:docMk/>
          <pc:sldMk cId="0" sldId="258"/>
        </pc:sldMkLst>
        <pc:spChg chg="mod">
          <ac:chgData name="Tanna Frank" userId="025a29e3-29a5-4bf9-8fad-642ecff7558b" providerId="ADAL" clId="{1C8D6B0E-4545-4C7B-B668-AD9EE1D2BEAF}" dt="2020-10-26T14:45:05.392" v="69" actId="1076"/>
          <ac:spMkLst>
            <pc:docMk/>
            <pc:sldMk cId="0" sldId="258"/>
            <ac:spMk id="3" creationId="{00000000-0000-0000-0000-000000000000}"/>
          </ac:spMkLst>
        </pc:spChg>
        <pc:spChg chg="mod">
          <ac:chgData name="Tanna Frank" userId="025a29e3-29a5-4bf9-8fad-642ecff7558b" providerId="ADAL" clId="{1C8D6B0E-4545-4C7B-B668-AD9EE1D2BEAF}" dt="2020-10-27T19:47:03.300" v="75" actId="404"/>
          <ac:spMkLst>
            <pc:docMk/>
            <pc:sldMk cId="0" sldId="258"/>
            <ac:spMk id="7" creationId="{00000000-0000-0000-0000-000000000000}"/>
          </ac:spMkLst>
        </pc:spChg>
        <pc:spChg chg="mod">
          <ac:chgData name="Tanna Frank" userId="025a29e3-29a5-4bf9-8fad-642ecff7558b" providerId="ADAL" clId="{1C8D6B0E-4545-4C7B-B668-AD9EE1D2BEAF}" dt="2020-10-26T14:45:14.053" v="70" actId="1076"/>
          <ac:spMkLst>
            <pc:docMk/>
            <pc:sldMk cId="0" sldId="258"/>
            <ac:spMk id="11" creationId="{00000000-0000-0000-0000-000000000000}"/>
          </ac:spMkLst>
        </pc:spChg>
        <pc:spChg chg="mod">
          <ac:chgData name="Tanna Frank" userId="025a29e3-29a5-4bf9-8fad-642ecff7558b" providerId="ADAL" clId="{1C8D6B0E-4545-4C7B-B668-AD9EE1D2BEAF}" dt="2020-10-26T14:45:14.053" v="70" actId="1076"/>
          <ac:spMkLst>
            <pc:docMk/>
            <pc:sldMk cId="0" sldId="258"/>
            <ac:spMk id="12" creationId="{00000000-0000-0000-0000-000000000000}"/>
          </ac:spMkLst>
        </pc:spChg>
        <pc:spChg chg="mod">
          <ac:chgData name="Tanna Frank" userId="025a29e3-29a5-4bf9-8fad-642ecff7558b" providerId="ADAL" clId="{1C8D6B0E-4545-4C7B-B668-AD9EE1D2BEAF}" dt="2020-10-26T14:44:53.851" v="67" actId="255"/>
          <ac:spMkLst>
            <pc:docMk/>
            <pc:sldMk cId="0" sldId="258"/>
            <ac:spMk id="13" creationId="{00000000-0000-0000-0000-000000000000}"/>
          </ac:spMkLst>
        </pc:spChg>
      </pc:sldChg>
      <pc:sldChg chg="modSp mod">
        <pc:chgData name="Tanna Frank" userId="025a29e3-29a5-4bf9-8fad-642ecff7558b" providerId="ADAL" clId="{1C8D6B0E-4545-4C7B-B668-AD9EE1D2BEAF}" dt="2020-10-27T19:47:15.469" v="78" actId="1076"/>
        <pc:sldMkLst>
          <pc:docMk/>
          <pc:sldMk cId="0" sldId="259"/>
        </pc:sldMkLst>
        <pc:spChg chg="mod">
          <ac:chgData name="Tanna Frank" userId="025a29e3-29a5-4bf9-8fad-642ecff7558b" providerId="ADAL" clId="{1C8D6B0E-4545-4C7B-B668-AD9EE1D2BEAF}" dt="2020-10-27T19:47:15.469" v="78" actId="1076"/>
          <ac:spMkLst>
            <pc:docMk/>
            <pc:sldMk cId="0" sldId="259"/>
            <ac:spMk id="21" creationId="{00000000-0000-0000-0000-000000000000}"/>
          </ac:spMkLst>
        </pc:spChg>
        <pc:picChg chg="mod">
          <ac:chgData name="Tanna Frank" userId="025a29e3-29a5-4bf9-8fad-642ecff7558b" providerId="ADAL" clId="{1C8D6B0E-4545-4C7B-B668-AD9EE1D2BEAF}" dt="2020-10-26T14:34:28.685" v="6" actId="14100"/>
          <ac:picMkLst>
            <pc:docMk/>
            <pc:sldMk cId="0" sldId="259"/>
            <ac:picMk id="2" creationId="{00000000-0000-0000-0000-000000000000}"/>
          </ac:picMkLst>
        </pc:picChg>
      </pc:sldChg>
      <pc:sldChg chg="modSp mod">
        <pc:chgData name="Tanna Frank" userId="025a29e3-29a5-4bf9-8fad-642ecff7558b" providerId="ADAL" clId="{1C8D6B0E-4545-4C7B-B668-AD9EE1D2BEAF}" dt="2020-10-27T19:47:20.688" v="80" actId="404"/>
        <pc:sldMkLst>
          <pc:docMk/>
          <pc:sldMk cId="0" sldId="260"/>
        </pc:sldMkLst>
        <pc:spChg chg="mod">
          <ac:chgData name="Tanna Frank" userId="025a29e3-29a5-4bf9-8fad-642ecff7558b" providerId="ADAL" clId="{1C8D6B0E-4545-4C7B-B668-AD9EE1D2BEAF}" dt="2020-10-27T19:47:20.688" v="80" actId="404"/>
          <ac:spMkLst>
            <pc:docMk/>
            <pc:sldMk cId="0" sldId="260"/>
            <ac:spMk id="3" creationId="{00000000-0000-0000-0000-000000000000}"/>
          </ac:spMkLst>
        </pc:spChg>
        <pc:picChg chg="mod">
          <ac:chgData name="Tanna Frank" userId="025a29e3-29a5-4bf9-8fad-642ecff7558b" providerId="ADAL" clId="{1C8D6B0E-4545-4C7B-B668-AD9EE1D2BEAF}" dt="2020-10-26T14:35:03.605" v="12" actId="14100"/>
          <ac:picMkLst>
            <pc:docMk/>
            <pc:sldMk cId="0" sldId="260"/>
            <ac:picMk id="10" creationId="{00000000-0000-0000-0000-000000000000}"/>
          </ac:picMkLst>
        </pc:picChg>
      </pc:sldChg>
      <pc:sldChg chg="modSp mod">
        <pc:chgData name="Tanna Frank" userId="025a29e3-29a5-4bf9-8fad-642ecff7558b" providerId="ADAL" clId="{1C8D6B0E-4545-4C7B-B668-AD9EE1D2BEAF}" dt="2020-10-26T14:36:12.957" v="24" actId="1076"/>
        <pc:sldMkLst>
          <pc:docMk/>
          <pc:sldMk cId="0" sldId="261"/>
        </pc:sldMkLst>
        <pc:spChg chg="mod">
          <ac:chgData name="Tanna Frank" userId="025a29e3-29a5-4bf9-8fad-642ecff7558b" providerId="ADAL" clId="{1C8D6B0E-4545-4C7B-B668-AD9EE1D2BEAF}" dt="2020-10-26T14:35:45.413" v="20" actId="1076"/>
          <ac:spMkLst>
            <pc:docMk/>
            <pc:sldMk cId="0" sldId="261"/>
            <ac:spMk id="8" creationId="{00000000-0000-0000-0000-000000000000}"/>
          </ac:spMkLst>
        </pc:spChg>
        <pc:spChg chg="mod">
          <ac:chgData name="Tanna Frank" userId="025a29e3-29a5-4bf9-8fad-642ecff7558b" providerId="ADAL" clId="{1C8D6B0E-4545-4C7B-B668-AD9EE1D2BEAF}" dt="2020-10-26T14:36:12.957" v="24" actId="1076"/>
          <ac:spMkLst>
            <pc:docMk/>
            <pc:sldMk cId="0" sldId="261"/>
            <ac:spMk id="11" creationId="{00000000-0000-0000-0000-000000000000}"/>
          </ac:spMkLst>
        </pc:spChg>
        <pc:spChg chg="mod">
          <ac:chgData name="Tanna Frank" userId="025a29e3-29a5-4bf9-8fad-642ecff7558b" providerId="ADAL" clId="{1C8D6B0E-4545-4C7B-B668-AD9EE1D2BEAF}" dt="2020-10-26T14:35:57.771" v="21" actId="255"/>
          <ac:spMkLst>
            <pc:docMk/>
            <pc:sldMk cId="0" sldId="261"/>
            <ac:spMk id="14" creationId="{00000000-0000-0000-0000-000000000000}"/>
          </ac:spMkLst>
        </pc:spChg>
      </pc:sldChg>
      <pc:sldChg chg="modSp mod">
        <pc:chgData name="Tanna Frank" userId="025a29e3-29a5-4bf9-8fad-642ecff7558b" providerId="ADAL" clId="{1C8D6B0E-4545-4C7B-B668-AD9EE1D2BEAF}" dt="2020-10-27T19:47:29.072" v="82" actId="404"/>
        <pc:sldMkLst>
          <pc:docMk/>
          <pc:sldMk cId="0" sldId="262"/>
        </pc:sldMkLst>
        <pc:spChg chg="mod">
          <ac:chgData name="Tanna Frank" userId="025a29e3-29a5-4bf9-8fad-642ecff7558b" providerId="ADAL" clId="{1C8D6B0E-4545-4C7B-B668-AD9EE1D2BEAF}" dt="2020-10-27T19:47:29.072" v="82" actId="404"/>
          <ac:spMkLst>
            <pc:docMk/>
            <pc:sldMk cId="0" sldId="262"/>
            <ac:spMk id="12" creationId="{00000000-0000-0000-0000-000000000000}"/>
          </ac:spMkLst>
        </pc:spChg>
      </pc:sldChg>
      <pc:sldChg chg="addSp delSp modSp mod">
        <pc:chgData name="Tanna Frank" userId="025a29e3-29a5-4bf9-8fad-642ecff7558b" providerId="ADAL" clId="{1C8D6B0E-4545-4C7B-B668-AD9EE1D2BEAF}" dt="2020-10-27T19:53:39.844" v="131" actId="688"/>
        <pc:sldMkLst>
          <pc:docMk/>
          <pc:sldMk cId="0" sldId="263"/>
        </pc:sldMkLst>
        <pc:spChg chg="mod">
          <ac:chgData name="Tanna Frank" userId="025a29e3-29a5-4bf9-8fad-642ecff7558b" providerId="ADAL" clId="{1C8D6B0E-4545-4C7B-B668-AD9EE1D2BEAF}" dt="2020-10-27T19:52:28.156" v="124" actId="14100"/>
          <ac:spMkLst>
            <pc:docMk/>
            <pc:sldMk cId="0" sldId="263"/>
            <ac:spMk id="3" creationId="{00000000-0000-0000-0000-000000000000}"/>
          </ac:spMkLst>
        </pc:spChg>
        <pc:spChg chg="mod">
          <ac:chgData name="Tanna Frank" userId="025a29e3-29a5-4bf9-8fad-642ecff7558b" providerId="ADAL" clId="{1C8D6B0E-4545-4C7B-B668-AD9EE1D2BEAF}" dt="2020-10-27T19:52:01.613" v="120" actId="1076"/>
          <ac:spMkLst>
            <pc:docMk/>
            <pc:sldMk cId="0" sldId="263"/>
            <ac:spMk id="8" creationId="{00000000-0000-0000-0000-000000000000}"/>
          </ac:spMkLst>
        </pc:spChg>
        <pc:spChg chg="mod">
          <ac:chgData name="Tanna Frank" userId="025a29e3-29a5-4bf9-8fad-642ecff7558b" providerId="ADAL" clId="{1C8D6B0E-4545-4C7B-B668-AD9EE1D2BEAF}" dt="2020-10-27T19:50:08.880" v="104" actId="403"/>
          <ac:spMkLst>
            <pc:docMk/>
            <pc:sldMk cId="0" sldId="263"/>
            <ac:spMk id="9" creationId="{00000000-0000-0000-0000-000000000000}"/>
          </ac:spMkLst>
        </pc:spChg>
        <pc:spChg chg="mod">
          <ac:chgData name="Tanna Frank" userId="025a29e3-29a5-4bf9-8fad-642ecff7558b" providerId="ADAL" clId="{1C8D6B0E-4545-4C7B-B668-AD9EE1D2BEAF}" dt="2020-10-27T19:52:08.909" v="121" actId="1076"/>
          <ac:spMkLst>
            <pc:docMk/>
            <pc:sldMk cId="0" sldId="263"/>
            <ac:spMk id="10" creationId="{00000000-0000-0000-0000-000000000000}"/>
          </ac:spMkLst>
        </pc:spChg>
        <pc:spChg chg="mod">
          <ac:chgData name="Tanna Frank" userId="025a29e3-29a5-4bf9-8fad-642ecff7558b" providerId="ADAL" clId="{1C8D6B0E-4545-4C7B-B668-AD9EE1D2BEAF}" dt="2020-10-27T19:51:54.845" v="119" actId="1076"/>
          <ac:spMkLst>
            <pc:docMk/>
            <pc:sldMk cId="0" sldId="263"/>
            <ac:spMk id="11" creationId="{00000000-0000-0000-0000-000000000000}"/>
          </ac:spMkLst>
        </pc:spChg>
        <pc:picChg chg="mod">
          <ac:chgData name="Tanna Frank" userId="025a29e3-29a5-4bf9-8fad-642ecff7558b" providerId="ADAL" clId="{1C8D6B0E-4545-4C7B-B668-AD9EE1D2BEAF}" dt="2020-10-26T14:38:42.829" v="47" actId="14100"/>
          <ac:picMkLst>
            <pc:docMk/>
            <pc:sldMk cId="0" sldId="263"/>
            <ac:picMk id="4" creationId="{00000000-0000-0000-0000-000000000000}"/>
          </ac:picMkLst>
        </pc:picChg>
        <pc:picChg chg="del mod">
          <ac:chgData name="Tanna Frank" userId="025a29e3-29a5-4bf9-8fad-642ecff7558b" providerId="ADAL" clId="{1C8D6B0E-4545-4C7B-B668-AD9EE1D2BEAF}" dt="2020-10-27T19:51:01.023" v="110" actId="478"/>
          <ac:picMkLst>
            <pc:docMk/>
            <pc:sldMk cId="0" sldId="263"/>
            <ac:picMk id="5" creationId="{00000000-0000-0000-0000-000000000000}"/>
          </ac:picMkLst>
        </pc:picChg>
        <pc:picChg chg="add mod ord">
          <ac:chgData name="Tanna Frank" userId="025a29e3-29a5-4bf9-8fad-642ecff7558b" providerId="ADAL" clId="{1C8D6B0E-4545-4C7B-B668-AD9EE1D2BEAF}" dt="2020-10-27T19:53:39.844" v="131" actId="688"/>
          <ac:picMkLst>
            <pc:docMk/>
            <pc:sldMk cId="0" sldId="263"/>
            <ac:picMk id="17" creationId="{57295B37-2EFD-47CE-808F-BD367976E3EC}"/>
          </ac:picMkLst>
        </pc:picChg>
      </pc:sldChg>
      <pc:sldChg chg="modSp mod">
        <pc:chgData name="Tanna Frank" userId="025a29e3-29a5-4bf9-8fad-642ecff7558b" providerId="ADAL" clId="{1C8D6B0E-4545-4C7B-B668-AD9EE1D2BEAF}" dt="2020-10-26T14:39:00.481" v="49" actId="1037"/>
        <pc:sldMkLst>
          <pc:docMk/>
          <pc:sldMk cId="0" sldId="264"/>
        </pc:sldMkLst>
        <pc:spChg chg="mod">
          <ac:chgData name="Tanna Frank" userId="025a29e3-29a5-4bf9-8fad-642ecff7558b" providerId="ADAL" clId="{1C8D6B0E-4545-4C7B-B668-AD9EE1D2BEAF}" dt="2020-10-26T14:38:53.175" v="48" actId="255"/>
          <ac:spMkLst>
            <pc:docMk/>
            <pc:sldMk cId="0" sldId="264"/>
            <ac:spMk id="17" creationId="{00000000-0000-0000-0000-000000000000}"/>
          </ac:spMkLst>
        </pc:spChg>
        <pc:picChg chg="mod">
          <ac:chgData name="Tanna Frank" userId="025a29e3-29a5-4bf9-8fad-642ecff7558b" providerId="ADAL" clId="{1C8D6B0E-4545-4C7B-B668-AD9EE1D2BEAF}" dt="2020-10-26T14:39:00.481" v="49" actId="1037"/>
          <ac:picMkLst>
            <pc:docMk/>
            <pc:sldMk cId="0" sldId="264"/>
            <ac:picMk id="11" creationId="{00000000-0000-0000-0000-00000000000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hyperlink" Target="http://www.ushcommunities.org/live-with-us/first-year-students-2/" TargetMode="External"/><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hyperlink" Target="http://www.ushcommunities.org/live-with-us/transfer-students/" TargetMode="Externa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hyperlink" Target="http://www.ushcommunities.org/live-with-us/amenities/" TargetMode="External"/><Relationship Id="rId4" Type="http://schemas.openxmlformats.org/officeDocument/2006/relationships/image" Target="../media/image20.png"/><Relationship Id="rId9" Type="http://schemas.openxmlformats.org/officeDocument/2006/relationships/image" Target="../media/image25.jpe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hyperlink" Target="http://www.ushcommunities.org/live-with-us/virtual-tours-and-videos/" TargetMode="Externa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hyperlink" Target="https://www.facebook.com/USHCommunities/" TargetMode="External"/><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hyperlink" Target="https://www.instagram.com/ushcommunities/" TargetMode="External"/><Relationship Id="rId5" Type="http://schemas.openxmlformats.org/officeDocument/2006/relationships/image" Target="../media/image7.png"/><Relationship Id="rId10" Type="http://schemas.openxmlformats.org/officeDocument/2006/relationships/hyperlink" Target="http://www.ushcommunities.org/" TargetMode="External"/><Relationship Id="rId4" Type="http://schemas.openxmlformats.org/officeDocument/2006/relationships/image" Target="../media/image43.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l="16307" t="8273" r="16922" b="5473"/>
          <a:stretch/>
        </p:blipFill>
        <p:spPr>
          <a:xfrm>
            <a:off x="-16358" y="0"/>
            <a:ext cx="6121883" cy="5249701"/>
          </a:xfrm>
          <a:prstGeom prst="rect">
            <a:avLst/>
          </a:prstGeom>
        </p:spPr>
      </p:pic>
      <p:sp>
        <p:nvSpPr>
          <p:cNvPr id="3" name="AutoShape 3"/>
          <p:cNvSpPr/>
          <p:nvPr/>
        </p:nvSpPr>
        <p:spPr>
          <a:xfrm>
            <a:off x="-16358" y="5143500"/>
            <a:ext cx="6112358" cy="5143500"/>
          </a:xfrm>
          <a:prstGeom prst="rect">
            <a:avLst/>
          </a:prstGeom>
          <a:solidFill>
            <a:srgbClr val="C89600"/>
          </a:solidFill>
        </p:spPr>
      </p:sp>
      <p:pic>
        <p:nvPicPr>
          <p:cNvPr id="4" name="Picture 4"/>
          <p:cNvPicPr>
            <a:picLocks noChangeAspect="1"/>
          </p:cNvPicPr>
          <p:nvPr/>
        </p:nvPicPr>
        <p:blipFill>
          <a:blip r:embed="rId3"/>
          <a:srcRect l="58952" r="124"/>
          <a:stretch>
            <a:fillRect/>
          </a:stretch>
        </p:blipFill>
        <p:spPr>
          <a:xfrm>
            <a:off x="706849" y="5143500"/>
            <a:ext cx="5398676" cy="1744318"/>
          </a:xfrm>
          <a:prstGeom prst="rect">
            <a:avLst/>
          </a:prstGeom>
        </p:spPr>
      </p:pic>
      <p:sp>
        <p:nvSpPr>
          <p:cNvPr id="5" name="AutoShape 5"/>
          <p:cNvSpPr/>
          <p:nvPr/>
        </p:nvSpPr>
        <p:spPr>
          <a:xfrm>
            <a:off x="6096000" y="0"/>
            <a:ext cx="6096000" cy="5249701"/>
          </a:xfrm>
          <a:prstGeom prst="rect">
            <a:avLst/>
          </a:prstGeom>
          <a:solidFill>
            <a:srgbClr val="4B968B"/>
          </a:solidFill>
        </p:spPr>
      </p:sp>
      <p:pic>
        <p:nvPicPr>
          <p:cNvPr id="6" name="Picture 6"/>
          <p:cNvPicPr>
            <a:picLocks noChangeAspect="1"/>
          </p:cNvPicPr>
          <p:nvPr/>
        </p:nvPicPr>
        <p:blipFill>
          <a:blip r:embed="rId4"/>
          <a:srcRect r="59312"/>
          <a:stretch>
            <a:fillRect/>
          </a:stretch>
        </p:blipFill>
        <p:spPr>
          <a:xfrm>
            <a:off x="6096000" y="0"/>
            <a:ext cx="4975023" cy="1665997"/>
          </a:xfrm>
          <a:prstGeom prst="rect">
            <a:avLst/>
          </a:prstGeom>
        </p:spPr>
      </p:pic>
      <p:pic>
        <p:nvPicPr>
          <p:cNvPr id="7" name="Picture 7"/>
          <p:cNvPicPr>
            <a:picLocks noChangeAspect="1"/>
          </p:cNvPicPr>
          <p:nvPr/>
        </p:nvPicPr>
        <p:blipFill>
          <a:blip r:embed="rId5"/>
          <a:srcRect l="3427" r="788"/>
          <a:stretch>
            <a:fillRect/>
          </a:stretch>
        </p:blipFill>
        <p:spPr>
          <a:xfrm>
            <a:off x="12192000" y="0"/>
            <a:ext cx="6096000" cy="5488075"/>
          </a:xfrm>
          <a:prstGeom prst="rect">
            <a:avLst/>
          </a:prstGeom>
        </p:spPr>
      </p:pic>
      <p:sp>
        <p:nvSpPr>
          <p:cNvPr id="8" name="AutoShape 8"/>
          <p:cNvSpPr/>
          <p:nvPr/>
        </p:nvSpPr>
        <p:spPr>
          <a:xfrm>
            <a:off x="12192000" y="5143501"/>
            <a:ext cx="6096000" cy="5143500"/>
          </a:xfrm>
          <a:prstGeom prst="rect">
            <a:avLst/>
          </a:prstGeom>
          <a:solidFill>
            <a:srgbClr val="673284"/>
          </a:solidFill>
        </p:spPr>
      </p:sp>
      <p:pic>
        <p:nvPicPr>
          <p:cNvPr id="9" name="Picture 9"/>
          <p:cNvPicPr>
            <a:picLocks noChangeAspect="1"/>
          </p:cNvPicPr>
          <p:nvPr/>
        </p:nvPicPr>
        <p:blipFill>
          <a:blip r:embed="rId6"/>
          <a:srcRect l="173" t="1735" r="63044"/>
          <a:stretch>
            <a:fillRect/>
          </a:stretch>
        </p:blipFill>
        <p:spPr>
          <a:xfrm rot="-10800000">
            <a:off x="12728575" y="8313639"/>
            <a:ext cx="5549900" cy="1973361"/>
          </a:xfrm>
          <a:prstGeom prst="rect">
            <a:avLst/>
          </a:prstGeom>
        </p:spPr>
      </p:pic>
      <p:pic>
        <p:nvPicPr>
          <p:cNvPr id="10" name="Picture 10"/>
          <p:cNvPicPr>
            <a:picLocks noChangeAspect="1"/>
          </p:cNvPicPr>
          <p:nvPr/>
        </p:nvPicPr>
        <p:blipFill>
          <a:blip r:embed="rId7"/>
          <a:srcRect l="20334" r="36999"/>
          <a:stretch>
            <a:fillRect/>
          </a:stretch>
        </p:blipFill>
        <p:spPr>
          <a:xfrm>
            <a:off x="6096000" y="5143500"/>
            <a:ext cx="6096000" cy="5143500"/>
          </a:xfrm>
          <a:prstGeom prst="rect">
            <a:avLst/>
          </a:prstGeom>
        </p:spPr>
      </p:pic>
      <p:pic>
        <p:nvPicPr>
          <p:cNvPr id="11" name="Picture 11"/>
          <p:cNvPicPr>
            <a:picLocks noChangeAspect="1"/>
          </p:cNvPicPr>
          <p:nvPr/>
        </p:nvPicPr>
        <p:blipFill>
          <a:blip r:embed="rId8"/>
          <a:srcRect/>
          <a:stretch>
            <a:fillRect/>
          </a:stretch>
        </p:blipFill>
        <p:spPr>
          <a:xfrm>
            <a:off x="1527012" y="7948540"/>
            <a:ext cx="2725119" cy="1309760"/>
          </a:xfrm>
          <a:prstGeom prst="rect">
            <a:avLst/>
          </a:prstGeom>
        </p:spPr>
      </p:pic>
      <p:pic>
        <p:nvPicPr>
          <p:cNvPr id="12" name="Picture 12"/>
          <p:cNvPicPr>
            <a:picLocks noChangeAspect="1"/>
          </p:cNvPicPr>
          <p:nvPr/>
        </p:nvPicPr>
        <p:blipFill>
          <a:blip r:embed="rId9"/>
          <a:srcRect/>
          <a:stretch>
            <a:fillRect/>
          </a:stretch>
        </p:blipFill>
        <p:spPr>
          <a:xfrm>
            <a:off x="14328202" y="7948540"/>
            <a:ext cx="714919" cy="815884"/>
          </a:xfrm>
          <a:prstGeom prst="rect">
            <a:avLst/>
          </a:prstGeom>
        </p:spPr>
      </p:pic>
      <p:pic>
        <p:nvPicPr>
          <p:cNvPr id="13" name="Picture 13"/>
          <p:cNvPicPr>
            <a:picLocks noChangeAspect="1"/>
          </p:cNvPicPr>
          <p:nvPr/>
        </p:nvPicPr>
        <p:blipFill>
          <a:blip r:embed="rId10"/>
          <a:srcRect/>
          <a:stretch>
            <a:fillRect/>
          </a:stretch>
        </p:blipFill>
        <p:spPr>
          <a:xfrm>
            <a:off x="15174319" y="7948540"/>
            <a:ext cx="977479" cy="819860"/>
          </a:xfrm>
          <a:prstGeom prst="rect">
            <a:avLst/>
          </a:prstGeom>
        </p:spPr>
      </p:pic>
      <p:sp>
        <p:nvSpPr>
          <p:cNvPr id="14" name="TextBox 14"/>
          <p:cNvSpPr txBox="1"/>
          <p:nvPr/>
        </p:nvSpPr>
        <p:spPr>
          <a:xfrm>
            <a:off x="6571759" y="1798744"/>
            <a:ext cx="5154006" cy="2846677"/>
          </a:xfrm>
          <a:prstGeom prst="rect">
            <a:avLst/>
          </a:prstGeom>
        </p:spPr>
        <p:txBody>
          <a:bodyPr wrap="square" lIns="0" tIns="0" rIns="0" bIns="0" rtlCol="0" anchor="t">
            <a:spAutoFit/>
          </a:bodyPr>
          <a:lstStyle/>
          <a:p>
            <a:pPr algn="ctr">
              <a:lnSpc>
                <a:spcPts val="7226"/>
              </a:lnSpc>
            </a:pPr>
            <a:r>
              <a:rPr lang="en-US" sz="8000" dirty="0">
                <a:solidFill>
                  <a:srgbClr val="FFFFFF"/>
                </a:solidFill>
                <a:latin typeface="HK Grotesk Bold Bold"/>
              </a:rPr>
              <a:t>University</a:t>
            </a:r>
          </a:p>
          <a:p>
            <a:pPr algn="ctr">
              <a:lnSpc>
                <a:spcPts val="7226"/>
              </a:lnSpc>
            </a:pPr>
            <a:r>
              <a:rPr lang="en-US" sz="8000" dirty="0">
                <a:solidFill>
                  <a:srgbClr val="FFFFFF"/>
                </a:solidFill>
                <a:latin typeface="HK Grotesk Bold Bold"/>
              </a:rPr>
              <a:t>Student</a:t>
            </a:r>
          </a:p>
          <a:p>
            <a:pPr algn="ctr">
              <a:lnSpc>
                <a:spcPts val="7226"/>
              </a:lnSpc>
            </a:pPr>
            <a:r>
              <a:rPr lang="en-US" sz="8000" dirty="0">
                <a:solidFill>
                  <a:srgbClr val="FFFFFF"/>
                </a:solidFill>
                <a:latin typeface="HK Grotesk Bold Bold"/>
              </a:rPr>
              <a:t>Housing</a:t>
            </a:r>
          </a:p>
        </p:txBody>
      </p:sp>
      <p:sp>
        <p:nvSpPr>
          <p:cNvPr id="15" name="TextBox 15"/>
          <p:cNvSpPr txBox="1"/>
          <p:nvPr/>
        </p:nvSpPr>
        <p:spPr>
          <a:xfrm>
            <a:off x="303601" y="6353175"/>
            <a:ext cx="5472439" cy="1186353"/>
          </a:xfrm>
          <a:prstGeom prst="rect">
            <a:avLst/>
          </a:prstGeom>
        </p:spPr>
        <p:txBody>
          <a:bodyPr lIns="0" tIns="0" rIns="0" bIns="0" rtlCol="0" anchor="t">
            <a:spAutoFit/>
          </a:bodyPr>
          <a:lstStyle/>
          <a:p>
            <a:pPr algn="ctr">
              <a:lnSpc>
                <a:spcPts val="4661"/>
              </a:lnSpc>
            </a:pPr>
            <a:r>
              <a:rPr lang="en-US" sz="4200" spc="-105" dirty="0">
                <a:solidFill>
                  <a:srgbClr val="FFFFFF"/>
                </a:solidFill>
                <a:latin typeface="HK Grotesk Bold Bold"/>
              </a:rPr>
              <a:t>Also Known As </a:t>
            </a:r>
          </a:p>
          <a:p>
            <a:pPr marL="0" lvl="0" indent="0" algn="ctr">
              <a:lnSpc>
                <a:spcPts val="4662"/>
              </a:lnSpc>
              <a:spcBef>
                <a:spcPct val="0"/>
              </a:spcBef>
            </a:pPr>
            <a:r>
              <a:rPr lang="en-US" sz="4199" spc="-104" dirty="0">
                <a:solidFill>
                  <a:srgbClr val="FFFFFF"/>
                </a:solidFill>
                <a:latin typeface="HK Grotesk Bold Bold"/>
              </a:rPr>
              <a:t>USH Affiliated Housing</a:t>
            </a:r>
          </a:p>
        </p:txBody>
      </p:sp>
      <p:sp>
        <p:nvSpPr>
          <p:cNvPr id="16" name="TextBox 16"/>
          <p:cNvSpPr txBox="1"/>
          <p:nvPr/>
        </p:nvSpPr>
        <p:spPr>
          <a:xfrm>
            <a:off x="13391805" y="6353175"/>
            <a:ext cx="3696390" cy="1195133"/>
          </a:xfrm>
          <a:prstGeom prst="rect">
            <a:avLst/>
          </a:prstGeom>
        </p:spPr>
        <p:txBody>
          <a:bodyPr lIns="0" tIns="0" rIns="0" bIns="0" rtlCol="0" anchor="t">
            <a:spAutoFit/>
          </a:bodyPr>
          <a:lstStyle/>
          <a:p>
            <a:pPr algn="ctr">
              <a:lnSpc>
                <a:spcPts val="4661"/>
              </a:lnSpc>
            </a:pPr>
            <a:r>
              <a:rPr lang="en-US" sz="4200" spc="-105">
                <a:solidFill>
                  <a:srgbClr val="FFFFFF"/>
                </a:solidFill>
                <a:latin typeface="HK Grotesk Bold Bold"/>
              </a:rPr>
              <a:t>Located </a:t>
            </a:r>
          </a:p>
          <a:p>
            <a:pPr marL="0" lvl="0" indent="0" algn="ctr">
              <a:lnSpc>
                <a:spcPts val="4662"/>
              </a:lnSpc>
              <a:spcBef>
                <a:spcPct val="0"/>
              </a:spcBef>
            </a:pPr>
            <a:r>
              <a:rPr lang="en-US" sz="4200" spc="-105">
                <a:solidFill>
                  <a:srgbClr val="FFFFFF"/>
                </a:solidFill>
                <a:latin typeface="HK Grotesk Bold Bold"/>
              </a:rPr>
              <a:t>On-Campus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B968B"/>
        </a:solidFill>
        <a:effectLst/>
      </p:bgPr>
    </p:bg>
    <p:spTree>
      <p:nvGrpSpPr>
        <p:cNvPr id="1" name=""/>
        <p:cNvGrpSpPr/>
        <p:nvPr/>
      </p:nvGrpSpPr>
      <p:grpSpPr>
        <a:xfrm>
          <a:off x="0" y="0"/>
          <a:ext cx="0" cy="0"/>
          <a:chOff x="0" y="0"/>
          <a:chExt cx="0" cy="0"/>
        </a:xfrm>
      </p:grpSpPr>
      <p:sp>
        <p:nvSpPr>
          <p:cNvPr id="2" name="AutoShape 2"/>
          <p:cNvSpPr/>
          <p:nvPr/>
        </p:nvSpPr>
        <p:spPr>
          <a:xfrm>
            <a:off x="6358709" y="2911242"/>
            <a:ext cx="5634530" cy="6813783"/>
          </a:xfrm>
          <a:prstGeom prst="rect">
            <a:avLst/>
          </a:prstGeom>
          <a:solidFill>
            <a:srgbClr val="FFFFFF"/>
          </a:solidFill>
        </p:spPr>
      </p:sp>
      <p:sp>
        <p:nvSpPr>
          <p:cNvPr id="3" name="AutoShape 3"/>
          <p:cNvSpPr/>
          <p:nvPr/>
        </p:nvSpPr>
        <p:spPr>
          <a:xfrm>
            <a:off x="0" y="2911242"/>
            <a:ext cx="6358709" cy="6813783"/>
          </a:xfrm>
          <a:prstGeom prst="rect">
            <a:avLst/>
          </a:prstGeom>
          <a:solidFill>
            <a:srgbClr val="673284"/>
          </a:solidFill>
        </p:spPr>
      </p:sp>
      <p:pic>
        <p:nvPicPr>
          <p:cNvPr id="4" name="Picture 4"/>
          <p:cNvPicPr>
            <a:picLocks noChangeAspect="1"/>
          </p:cNvPicPr>
          <p:nvPr/>
        </p:nvPicPr>
        <p:blipFill>
          <a:blip r:embed="rId2"/>
          <a:srcRect l="22818" t="3496" r="23187" b="13878"/>
          <a:stretch>
            <a:fillRect/>
          </a:stretch>
        </p:blipFill>
        <p:spPr>
          <a:xfrm>
            <a:off x="6934378" y="4485597"/>
            <a:ext cx="4492718" cy="5156237"/>
          </a:xfrm>
          <a:prstGeom prst="rect">
            <a:avLst/>
          </a:prstGeom>
        </p:spPr>
      </p:pic>
      <p:pic>
        <p:nvPicPr>
          <p:cNvPr id="5" name="Picture 5"/>
          <p:cNvPicPr>
            <a:picLocks noChangeAspect="1"/>
          </p:cNvPicPr>
          <p:nvPr/>
        </p:nvPicPr>
        <p:blipFill>
          <a:blip r:embed="rId3"/>
          <a:srcRect l="7619" t="2467" r="7464" b="12880"/>
          <a:stretch>
            <a:fillRect/>
          </a:stretch>
        </p:blipFill>
        <p:spPr>
          <a:xfrm>
            <a:off x="414072" y="4882074"/>
            <a:ext cx="5553251" cy="4152006"/>
          </a:xfrm>
          <a:prstGeom prst="rect">
            <a:avLst/>
          </a:prstGeom>
        </p:spPr>
      </p:pic>
      <p:sp>
        <p:nvSpPr>
          <p:cNvPr id="6" name="TextBox 6"/>
          <p:cNvSpPr txBox="1"/>
          <p:nvPr/>
        </p:nvSpPr>
        <p:spPr>
          <a:xfrm>
            <a:off x="15047595" y="3001717"/>
            <a:ext cx="2902582" cy="1194953"/>
          </a:xfrm>
          <a:prstGeom prst="rect">
            <a:avLst/>
          </a:prstGeom>
        </p:spPr>
        <p:txBody>
          <a:bodyPr lIns="0" tIns="0" rIns="0" bIns="0" rtlCol="0" anchor="t">
            <a:spAutoFit/>
          </a:bodyPr>
          <a:lstStyle/>
          <a:p>
            <a:pPr marL="0" lvl="0" indent="0" algn="ctr">
              <a:lnSpc>
                <a:spcPts val="4662"/>
              </a:lnSpc>
              <a:spcBef>
                <a:spcPct val="0"/>
              </a:spcBef>
            </a:pPr>
            <a:r>
              <a:rPr lang="en-US" sz="4200" spc="-105">
                <a:solidFill>
                  <a:srgbClr val="FFFFFF"/>
                </a:solidFill>
                <a:latin typeface="HK Grotesk Bold Bold"/>
              </a:rPr>
              <a:t>North Campus</a:t>
            </a:r>
          </a:p>
        </p:txBody>
      </p:sp>
      <p:pic>
        <p:nvPicPr>
          <p:cNvPr id="7" name="Picture 7"/>
          <p:cNvPicPr>
            <a:picLocks noChangeAspect="1"/>
          </p:cNvPicPr>
          <p:nvPr/>
        </p:nvPicPr>
        <p:blipFill rotWithShape="1">
          <a:blip r:embed="rId4"/>
          <a:srcRect l="295" t="-883" r="61814" b="883"/>
          <a:stretch/>
        </p:blipFill>
        <p:spPr>
          <a:xfrm>
            <a:off x="-4011" y="-30869"/>
            <a:ext cx="5943600" cy="2137233"/>
          </a:xfrm>
          <a:prstGeom prst="rect">
            <a:avLst/>
          </a:prstGeom>
        </p:spPr>
      </p:pic>
      <p:sp>
        <p:nvSpPr>
          <p:cNvPr id="8" name="AutoShape 8"/>
          <p:cNvSpPr/>
          <p:nvPr/>
        </p:nvSpPr>
        <p:spPr>
          <a:xfrm>
            <a:off x="11993239" y="2911242"/>
            <a:ext cx="6294761" cy="6823308"/>
          </a:xfrm>
          <a:prstGeom prst="rect">
            <a:avLst/>
          </a:prstGeom>
          <a:solidFill>
            <a:srgbClr val="C89600"/>
          </a:solidFill>
        </p:spPr>
      </p:sp>
      <p:pic>
        <p:nvPicPr>
          <p:cNvPr id="9" name="Picture 9"/>
          <p:cNvPicPr>
            <a:picLocks noChangeAspect="1"/>
          </p:cNvPicPr>
          <p:nvPr/>
        </p:nvPicPr>
        <p:blipFill>
          <a:blip r:embed="rId5"/>
          <a:srcRect l="15332" t="3626" r="14997" b="12840"/>
          <a:stretch>
            <a:fillRect/>
          </a:stretch>
        </p:blipFill>
        <p:spPr>
          <a:xfrm>
            <a:off x="12573393" y="4663395"/>
            <a:ext cx="5103579" cy="4589364"/>
          </a:xfrm>
          <a:prstGeom prst="rect">
            <a:avLst/>
          </a:prstGeom>
        </p:spPr>
      </p:pic>
      <p:pic>
        <p:nvPicPr>
          <p:cNvPr id="10" name="Picture 10"/>
          <p:cNvPicPr>
            <a:picLocks noChangeAspect="1"/>
          </p:cNvPicPr>
          <p:nvPr/>
        </p:nvPicPr>
        <p:blipFill>
          <a:blip r:embed="rId6"/>
          <a:srcRect/>
          <a:stretch>
            <a:fillRect/>
          </a:stretch>
        </p:blipFill>
        <p:spPr>
          <a:xfrm>
            <a:off x="14240168" y="0"/>
            <a:ext cx="2031805" cy="2911242"/>
          </a:xfrm>
          <a:prstGeom prst="rect">
            <a:avLst/>
          </a:prstGeom>
        </p:spPr>
      </p:pic>
      <p:pic>
        <p:nvPicPr>
          <p:cNvPr id="11" name="Picture 11"/>
          <p:cNvPicPr>
            <a:picLocks noChangeAspect="1"/>
          </p:cNvPicPr>
          <p:nvPr/>
        </p:nvPicPr>
        <p:blipFill>
          <a:blip r:embed="rId7"/>
          <a:srcRect l="1959" r="4622"/>
          <a:stretch>
            <a:fillRect/>
          </a:stretch>
        </p:blipFill>
        <p:spPr>
          <a:xfrm>
            <a:off x="16262448" y="0"/>
            <a:ext cx="2031805" cy="2911242"/>
          </a:xfrm>
          <a:prstGeom prst="rect">
            <a:avLst/>
          </a:prstGeom>
        </p:spPr>
      </p:pic>
      <p:sp>
        <p:nvSpPr>
          <p:cNvPr id="12" name="TextBox 12">
            <a:hlinkClick r:id="rId8"/>
          </p:cNvPr>
          <p:cNvSpPr txBox="1"/>
          <p:nvPr/>
        </p:nvSpPr>
        <p:spPr>
          <a:xfrm>
            <a:off x="2133600" y="831016"/>
            <a:ext cx="12521912" cy="1351845"/>
          </a:xfrm>
          <a:prstGeom prst="rect">
            <a:avLst/>
          </a:prstGeom>
        </p:spPr>
        <p:txBody>
          <a:bodyPr lIns="0" tIns="0" rIns="0" bIns="0" rtlCol="0" anchor="t">
            <a:spAutoFit/>
          </a:bodyPr>
          <a:lstStyle/>
          <a:p>
            <a:pPr algn="ctr">
              <a:lnSpc>
                <a:spcPts val="10046"/>
              </a:lnSpc>
            </a:pPr>
            <a:r>
              <a:rPr lang="en-US" sz="8800" dirty="0">
                <a:solidFill>
                  <a:schemeClr val="bg1"/>
                </a:solidFill>
                <a:latin typeface="HK Grotesk Bold Bold"/>
              </a:rPr>
              <a:t>First-Year Students</a:t>
            </a:r>
          </a:p>
        </p:txBody>
      </p:sp>
      <p:sp>
        <p:nvSpPr>
          <p:cNvPr id="13" name="TextBox 13"/>
          <p:cNvSpPr txBox="1"/>
          <p:nvPr/>
        </p:nvSpPr>
        <p:spPr>
          <a:xfrm>
            <a:off x="805613" y="9904969"/>
            <a:ext cx="16676774" cy="240665"/>
          </a:xfrm>
          <a:prstGeom prst="rect">
            <a:avLst/>
          </a:prstGeom>
        </p:spPr>
        <p:txBody>
          <a:bodyPr lIns="0" tIns="0" rIns="0" bIns="0" rtlCol="0" anchor="t">
            <a:spAutoFit/>
          </a:bodyPr>
          <a:lstStyle/>
          <a:p>
            <a:pPr algn="ctr">
              <a:lnSpc>
                <a:spcPts val="1959"/>
              </a:lnSpc>
            </a:pPr>
            <a:r>
              <a:rPr lang="en-US" sz="1400">
                <a:solidFill>
                  <a:srgbClr val="FFFFFF"/>
                </a:solidFill>
                <a:latin typeface="Open Sans Light Italics"/>
              </a:rPr>
              <a:t>Renderings are an artist's conception and are intended only as a general reference. Features, materials, finishes, and layout of subject unit may be different than shown.</a:t>
            </a:r>
          </a:p>
        </p:txBody>
      </p:sp>
      <p:sp>
        <p:nvSpPr>
          <p:cNvPr id="14" name="TextBox 14"/>
          <p:cNvSpPr txBox="1"/>
          <p:nvPr/>
        </p:nvSpPr>
        <p:spPr>
          <a:xfrm>
            <a:off x="6368234" y="3100142"/>
            <a:ext cx="5625005" cy="727710"/>
          </a:xfrm>
          <a:prstGeom prst="rect">
            <a:avLst/>
          </a:prstGeom>
        </p:spPr>
        <p:txBody>
          <a:bodyPr lIns="0" tIns="0" rIns="0" bIns="0" rtlCol="0" anchor="t">
            <a:spAutoFit/>
          </a:bodyPr>
          <a:lstStyle/>
          <a:p>
            <a:pPr algn="ctr">
              <a:lnSpc>
                <a:spcPts val="3359"/>
              </a:lnSpc>
              <a:spcBef>
                <a:spcPct val="0"/>
              </a:spcBef>
            </a:pPr>
            <a:r>
              <a:rPr lang="en-US" sz="2400" spc="24">
                <a:solidFill>
                  <a:srgbClr val="673284"/>
                </a:solidFill>
                <a:latin typeface="HK Grotesk Bold Bold"/>
              </a:rPr>
              <a:t>One Bedroom Double</a:t>
            </a:r>
          </a:p>
          <a:p>
            <a:pPr algn="ctr">
              <a:lnSpc>
                <a:spcPts val="2520"/>
              </a:lnSpc>
              <a:spcBef>
                <a:spcPct val="0"/>
              </a:spcBef>
            </a:pPr>
            <a:r>
              <a:rPr lang="en-US" sz="1800" spc="18">
                <a:solidFill>
                  <a:srgbClr val="673284"/>
                </a:solidFill>
                <a:latin typeface="HK Grotesk Light Bold"/>
              </a:rPr>
              <a:t>Brandywine Hall, Commonwealth Hall, Allegheny Hall</a:t>
            </a:r>
          </a:p>
        </p:txBody>
      </p:sp>
      <p:sp>
        <p:nvSpPr>
          <p:cNvPr id="15" name="TextBox 15"/>
          <p:cNvSpPr txBox="1"/>
          <p:nvPr/>
        </p:nvSpPr>
        <p:spPr>
          <a:xfrm>
            <a:off x="158824" y="3100142"/>
            <a:ext cx="6063747" cy="727710"/>
          </a:xfrm>
          <a:prstGeom prst="rect">
            <a:avLst/>
          </a:prstGeom>
        </p:spPr>
        <p:txBody>
          <a:bodyPr lIns="0" tIns="0" rIns="0" bIns="0" rtlCol="0" anchor="t">
            <a:spAutoFit/>
          </a:bodyPr>
          <a:lstStyle/>
          <a:p>
            <a:pPr algn="ctr">
              <a:lnSpc>
                <a:spcPts val="3359"/>
              </a:lnSpc>
              <a:spcBef>
                <a:spcPct val="0"/>
              </a:spcBef>
            </a:pPr>
            <a:r>
              <a:rPr lang="en-US" sz="2400" spc="24" dirty="0">
                <a:solidFill>
                  <a:srgbClr val="FFFFFF"/>
                </a:solidFill>
                <a:latin typeface="HK Grotesk Bold Bold"/>
              </a:rPr>
              <a:t>Three Bedroom Double</a:t>
            </a:r>
          </a:p>
          <a:p>
            <a:pPr algn="ctr">
              <a:lnSpc>
                <a:spcPts val="2520"/>
              </a:lnSpc>
              <a:spcBef>
                <a:spcPct val="0"/>
              </a:spcBef>
            </a:pPr>
            <a:r>
              <a:rPr lang="en-US" sz="1800" spc="18" dirty="0">
                <a:solidFill>
                  <a:srgbClr val="FFFFFF"/>
                </a:solidFill>
                <a:latin typeface="HK Grotesk Light Bold"/>
              </a:rPr>
              <a:t>Brandywine Hall, Commonwealth Hall, Allegheny Hall</a:t>
            </a:r>
          </a:p>
        </p:txBody>
      </p:sp>
      <p:sp>
        <p:nvSpPr>
          <p:cNvPr id="16" name="TextBox 16"/>
          <p:cNvSpPr txBox="1"/>
          <p:nvPr/>
        </p:nvSpPr>
        <p:spPr>
          <a:xfrm>
            <a:off x="12269032" y="3100142"/>
            <a:ext cx="5761528" cy="727710"/>
          </a:xfrm>
          <a:prstGeom prst="rect">
            <a:avLst/>
          </a:prstGeom>
        </p:spPr>
        <p:txBody>
          <a:bodyPr lIns="0" tIns="0" rIns="0" bIns="0" rtlCol="0" anchor="t">
            <a:spAutoFit/>
          </a:bodyPr>
          <a:lstStyle/>
          <a:p>
            <a:pPr algn="ctr">
              <a:lnSpc>
                <a:spcPts val="3359"/>
              </a:lnSpc>
              <a:spcBef>
                <a:spcPct val="0"/>
              </a:spcBef>
            </a:pPr>
            <a:r>
              <a:rPr lang="en-US" sz="2400" spc="24">
                <a:solidFill>
                  <a:srgbClr val="FFFFFF"/>
                </a:solidFill>
                <a:latin typeface="HK Grotesk Bold Bold"/>
              </a:rPr>
              <a:t>Two Bedroom Double with Shared Bath </a:t>
            </a:r>
          </a:p>
          <a:p>
            <a:pPr algn="ctr">
              <a:lnSpc>
                <a:spcPts val="2520"/>
              </a:lnSpc>
              <a:spcBef>
                <a:spcPct val="0"/>
              </a:spcBef>
            </a:pPr>
            <a:r>
              <a:rPr lang="en-US" sz="1800" spc="18">
                <a:solidFill>
                  <a:srgbClr val="FFFFFF"/>
                </a:solidFill>
                <a:latin typeface="HK Grotesk Light Bold"/>
              </a:rPr>
              <a:t>Commonwealth Hall</a:t>
            </a:r>
          </a:p>
        </p:txBody>
      </p:sp>
      <p:sp>
        <p:nvSpPr>
          <p:cNvPr id="17" name="TextBox 17"/>
          <p:cNvSpPr txBox="1"/>
          <p:nvPr/>
        </p:nvSpPr>
        <p:spPr>
          <a:xfrm>
            <a:off x="5974117" y="2049405"/>
            <a:ext cx="3853465" cy="607192"/>
          </a:xfrm>
          <a:prstGeom prst="rect">
            <a:avLst/>
          </a:prstGeom>
        </p:spPr>
        <p:txBody>
          <a:bodyPr lIns="0" tIns="0" rIns="0" bIns="0" rtlCol="0" anchor="t">
            <a:spAutoFit/>
          </a:bodyPr>
          <a:lstStyle/>
          <a:p>
            <a:pPr marL="0" lvl="0" indent="0" algn="ctr">
              <a:lnSpc>
                <a:spcPts val="4662"/>
              </a:lnSpc>
              <a:spcBef>
                <a:spcPct val="0"/>
              </a:spcBef>
            </a:pPr>
            <a:r>
              <a:rPr lang="en-US" sz="4200" spc="-105">
                <a:solidFill>
                  <a:srgbClr val="FFFFFF"/>
                </a:solidFill>
                <a:latin typeface="HK Grotesk Bold Bold"/>
              </a:rPr>
              <a:t>(North Campus)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96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255" r="11680"/>
          <a:stretch>
            <a:fillRect/>
          </a:stretch>
        </p:blipFill>
        <p:spPr>
          <a:xfrm>
            <a:off x="0" y="6136070"/>
            <a:ext cx="7327026" cy="3664502"/>
          </a:xfrm>
          <a:prstGeom prst="rect">
            <a:avLst/>
          </a:prstGeom>
        </p:spPr>
      </p:pic>
      <p:sp>
        <p:nvSpPr>
          <p:cNvPr id="3" name="AutoShape 3"/>
          <p:cNvSpPr/>
          <p:nvPr/>
        </p:nvSpPr>
        <p:spPr>
          <a:xfrm>
            <a:off x="0" y="2565464"/>
            <a:ext cx="7327026" cy="3688245"/>
          </a:xfrm>
          <a:prstGeom prst="rect">
            <a:avLst/>
          </a:prstGeom>
          <a:solidFill>
            <a:srgbClr val="4B968B"/>
          </a:solidFill>
        </p:spPr>
      </p:sp>
      <p:sp>
        <p:nvSpPr>
          <p:cNvPr id="4" name="AutoShape 4"/>
          <p:cNvSpPr/>
          <p:nvPr/>
        </p:nvSpPr>
        <p:spPr>
          <a:xfrm>
            <a:off x="7211277" y="2565464"/>
            <a:ext cx="11076723" cy="7235108"/>
          </a:xfrm>
          <a:prstGeom prst="rect">
            <a:avLst/>
          </a:prstGeom>
          <a:solidFill>
            <a:srgbClr val="673284"/>
          </a:solidFill>
        </p:spPr>
      </p:sp>
      <p:pic>
        <p:nvPicPr>
          <p:cNvPr id="5" name="Picture 5"/>
          <p:cNvPicPr>
            <a:picLocks noChangeAspect="1"/>
          </p:cNvPicPr>
          <p:nvPr/>
        </p:nvPicPr>
        <p:blipFill>
          <a:blip r:embed="rId3"/>
          <a:srcRect t="3242" b="13694"/>
          <a:stretch>
            <a:fillRect/>
          </a:stretch>
        </p:blipFill>
        <p:spPr>
          <a:xfrm>
            <a:off x="8335542" y="3386206"/>
            <a:ext cx="8828193" cy="5499727"/>
          </a:xfrm>
          <a:prstGeom prst="rect">
            <a:avLst/>
          </a:prstGeom>
        </p:spPr>
      </p:pic>
      <p:pic>
        <p:nvPicPr>
          <p:cNvPr id="6" name="Picture 6"/>
          <p:cNvPicPr>
            <a:picLocks noChangeAspect="1"/>
          </p:cNvPicPr>
          <p:nvPr/>
        </p:nvPicPr>
        <p:blipFill rotWithShape="1">
          <a:blip r:embed="rId4"/>
          <a:srcRect l="65148" t="-1831" r="14" b="1337"/>
          <a:stretch/>
        </p:blipFill>
        <p:spPr>
          <a:xfrm>
            <a:off x="12573000" y="-54106"/>
            <a:ext cx="5715000" cy="2179758"/>
          </a:xfrm>
          <a:prstGeom prst="rect">
            <a:avLst/>
          </a:prstGeom>
        </p:spPr>
      </p:pic>
      <p:sp>
        <p:nvSpPr>
          <p:cNvPr id="7" name="TextBox 7">
            <a:hlinkClick r:id="rId5"/>
          </p:cNvPr>
          <p:cNvSpPr txBox="1"/>
          <p:nvPr/>
        </p:nvSpPr>
        <p:spPr>
          <a:xfrm>
            <a:off x="337402" y="582102"/>
            <a:ext cx="12521912" cy="1351845"/>
          </a:xfrm>
          <a:prstGeom prst="rect">
            <a:avLst/>
          </a:prstGeom>
        </p:spPr>
        <p:txBody>
          <a:bodyPr lIns="0" tIns="0" rIns="0" bIns="0" rtlCol="0" anchor="t">
            <a:spAutoFit/>
          </a:bodyPr>
          <a:lstStyle/>
          <a:p>
            <a:pPr algn="ctr">
              <a:lnSpc>
                <a:spcPts val="10046"/>
              </a:lnSpc>
            </a:pPr>
            <a:r>
              <a:rPr lang="en-US" sz="8800" dirty="0">
                <a:solidFill>
                  <a:schemeClr val="bg1"/>
                </a:solidFill>
                <a:latin typeface="HK Grotesk Bold Bold"/>
              </a:rPr>
              <a:t>Transfer Students</a:t>
            </a:r>
          </a:p>
        </p:txBody>
      </p:sp>
      <p:sp>
        <p:nvSpPr>
          <p:cNvPr id="8" name="TextBox 8"/>
          <p:cNvSpPr txBox="1"/>
          <p:nvPr/>
        </p:nvSpPr>
        <p:spPr>
          <a:xfrm>
            <a:off x="4644252" y="1791977"/>
            <a:ext cx="3908213" cy="607192"/>
          </a:xfrm>
          <a:prstGeom prst="rect">
            <a:avLst/>
          </a:prstGeom>
        </p:spPr>
        <p:txBody>
          <a:bodyPr lIns="0" tIns="0" rIns="0" bIns="0" rtlCol="0" anchor="t">
            <a:spAutoFit/>
          </a:bodyPr>
          <a:lstStyle/>
          <a:p>
            <a:pPr marL="0" lvl="0" indent="0" algn="ctr">
              <a:lnSpc>
                <a:spcPts val="4662"/>
              </a:lnSpc>
              <a:spcBef>
                <a:spcPct val="0"/>
              </a:spcBef>
            </a:pPr>
            <a:r>
              <a:rPr lang="en-US" sz="4200" spc="-105">
                <a:solidFill>
                  <a:srgbClr val="FFFFFF"/>
                </a:solidFill>
                <a:latin typeface="HK Grotesk Bold Bold"/>
              </a:rPr>
              <a:t>(South Campus)</a:t>
            </a:r>
          </a:p>
        </p:txBody>
      </p:sp>
      <p:sp>
        <p:nvSpPr>
          <p:cNvPr id="9" name="TextBox 9"/>
          <p:cNvSpPr txBox="1"/>
          <p:nvPr/>
        </p:nvSpPr>
        <p:spPr>
          <a:xfrm>
            <a:off x="805613" y="9897739"/>
            <a:ext cx="16676774" cy="240665"/>
          </a:xfrm>
          <a:prstGeom prst="rect">
            <a:avLst/>
          </a:prstGeom>
        </p:spPr>
        <p:txBody>
          <a:bodyPr lIns="0" tIns="0" rIns="0" bIns="0" rtlCol="0" anchor="t">
            <a:spAutoFit/>
          </a:bodyPr>
          <a:lstStyle/>
          <a:p>
            <a:pPr algn="ctr">
              <a:lnSpc>
                <a:spcPts val="1959"/>
              </a:lnSpc>
            </a:pPr>
            <a:r>
              <a:rPr lang="en-US" sz="1400">
                <a:solidFill>
                  <a:srgbClr val="FFFFFF"/>
                </a:solidFill>
                <a:latin typeface="Open Sans Light Italics"/>
              </a:rPr>
              <a:t>Renderings are an artist's conception and are intended only as a general reference. Features, materials, finishes, and layout of subject unit may be different than shown.</a:t>
            </a:r>
          </a:p>
        </p:txBody>
      </p:sp>
      <p:sp>
        <p:nvSpPr>
          <p:cNvPr id="10" name="TextBox 10"/>
          <p:cNvSpPr txBox="1"/>
          <p:nvPr/>
        </p:nvSpPr>
        <p:spPr>
          <a:xfrm>
            <a:off x="363095" y="4216488"/>
            <a:ext cx="6216938" cy="405765"/>
          </a:xfrm>
          <a:prstGeom prst="rect">
            <a:avLst/>
          </a:prstGeom>
        </p:spPr>
        <p:txBody>
          <a:bodyPr lIns="0" tIns="0" rIns="0" bIns="0" rtlCol="0" anchor="t">
            <a:spAutoFit/>
          </a:bodyPr>
          <a:lstStyle/>
          <a:p>
            <a:pPr algn="ctr">
              <a:lnSpc>
                <a:spcPts val="3359"/>
              </a:lnSpc>
              <a:spcBef>
                <a:spcPct val="0"/>
              </a:spcBef>
            </a:pPr>
            <a:r>
              <a:rPr lang="en-US" sz="2400" spc="24" dirty="0">
                <a:solidFill>
                  <a:srgbClr val="FFFFFF"/>
                </a:solidFill>
                <a:latin typeface="HK Grotesk Light Bold"/>
              </a:rPr>
              <a:t>Includes:</a:t>
            </a:r>
          </a:p>
        </p:txBody>
      </p:sp>
      <p:sp>
        <p:nvSpPr>
          <p:cNvPr id="11" name="TextBox 11"/>
          <p:cNvSpPr txBox="1"/>
          <p:nvPr/>
        </p:nvSpPr>
        <p:spPr>
          <a:xfrm>
            <a:off x="3471564" y="4715755"/>
            <a:ext cx="3721388" cy="1198880"/>
          </a:xfrm>
          <a:prstGeom prst="rect">
            <a:avLst/>
          </a:prstGeom>
        </p:spPr>
        <p:txBody>
          <a:bodyPr lIns="0" tIns="0" rIns="0" bIns="0" rtlCol="0" anchor="t">
            <a:spAutoFit/>
          </a:bodyPr>
          <a:lstStyle/>
          <a:p>
            <a:pPr marL="496570" lvl="1" indent="-248285">
              <a:lnSpc>
                <a:spcPts val="3219"/>
              </a:lnSpc>
              <a:buFont typeface="Arial"/>
              <a:buChar char="•"/>
            </a:pPr>
            <a:r>
              <a:rPr lang="en-US" sz="2300" spc="23" dirty="0">
                <a:solidFill>
                  <a:srgbClr val="FFFFFF"/>
                </a:solidFill>
                <a:latin typeface="HK Grotesk Light"/>
              </a:rPr>
              <a:t>Living Room Furniture</a:t>
            </a:r>
          </a:p>
          <a:p>
            <a:pPr marL="496570" lvl="1" indent="-248285">
              <a:lnSpc>
                <a:spcPts val="3219"/>
              </a:lnSpc>
              <a:buFont typeface="Arial"/>
              <a:buChar char="•"/>
            </a:pPr>
            <a:r>
              <a:rPr lang="en-US" sz="2300" spc="23" dirty="0">
                <a:solidFill>
                  <a:srgbClr val="FFFFFF"/>
                </a:solidFill>
                <a:latin typeface="HK Grotesk Light"/>
              </a:rPr>
              <a:t>Dining Table &amp; Chairs</a:t>
            </a:r>
          </a:p>
          <a:p>
            <a:pPr marL="496570" lvl="1" indent="-248285">
              <a:lnSpc>
                <a:spcPts val="3219"/>
              </a:lnSpc>
              <a:buFont typeface="Arial"/>
              <a:buChar char="•"/>
            </a:pPr>
            <a:r>
              <a:rPr lang="en-US" sz="2300" spc="23" dirty="0">
                <a:solidFill>
                  <a:srgbClr val="FFFFFF"/>
                </a:solidFill>
                <a:latin typeface="HK Grotesk Light"/>
              </a:rPr>
              <a:t>Washer &amp; Dryer</a:t>
            </a:r>
          </a:p>
        </p:txBody>
      </p:sp>
      <p:sp>
        <p:nvSpPr>
          <p:cNvPr id="12" name="TextBox 12"/>
          <p:cNvSpPr txBox="1"/>
          <p:nvPr/>
        </p:nvSpPr>
        <p:spPr>
          <a:xfrm>
            <a:off x="18325" y="4715755"/>
            <a:ext cx="3892838" cy="1198880"/>
          </a:xfrm>
          <a:prstGeom prst="rect">
            <a:avLst/>
          </a:prstGeom>
        </p:spPr>
        <p:txBody>
          <a:bodyPr lIns="0" tIns="0" rIns="0" bIns="0" rtlCol="0" anchor="t">
            <a:spAutoFit/>
          </a:bodyPr>
          <a:lstStyle/>
          <a:p>
            <a:pPr marL="496570" lvl="1" indent="-248285">
              <a:lnSpc>
                <a:spcPts val="3219"/>
              </a:lnSpc>
              <a:buFont typeface="Arial"/>
              <a:buChar char="•"/>
            </a:pPr>
            <a:r>
              <a:rPr lang="en-US" sz="2300" spc="23" dirty="0">
                <a:solidFill>
                  <a:srgbClr val="FFFFFF"/>
                </a:solidFill>
                <a:latin typeface="HK Grotesk Light"/>
              </a:rPr>
              <a:t>Full Kitchen</a:t>
            </a:r>
          </a:p>
          <a:p>
            <a:pPr marL="496570" lvl="1" indent="-248285">
              <a:lnSpc>
                <a:spcPts val="3219"/>
              </a:lnSpc>
              <a:buFont typeface="Arial"/>
              <a:buChar char="•"/>
            </a:pPr>
            <a:r>
              <a:rPr lang="en-US" sz="2300" spc="23" dirty="0">
                <a:solidFill>
                  <a:srgbClr val="FFFFFF"/>
                </a:solidFill>
                <a:latin typeface="HK Grotesk Light"/>
              </a:rPr>
              <a:t>Desk &amp; Desk Chair</a:t>
            </a:r>
          </a:p>
          <a:p>
            <a:pPr marL="496570" lvl="1" indent="-248285">
              <a:lnSpc>
                <a:spcPts val="3219"/>
              </a:lnSpc>
              <a:buFont typeface="Arial"/>
              <a:buChar char="•"/>
            </a:pPr>
            <a:r>
              <a:rPr lang="en-US" sz="2300" spc="23" dirty="0">
                <a:solidFill>
                  <a:srgbClr val="FFFFFF"/>
                </a:solidFill>
                <a:latin typeface="HK Grotesk Light"/>
              </a:rPr>
              <a:t>Bed Frame &amp; Mattress </a:t>
            </a:r>
          </a:p>
        </p:txBody>
      </p:sp>
      <p:sp>
        <p:nvSpPr>
          <p:cNvPr id="13" name="TextBox 13"/>
          <p:cNvSpPr txBox="1"/>
          <p:nvPr/>
        </p:nvSpPr>
        <p:spPr>
          <a:xfrm>
            <a:off x="497170" y="2783909"/>
            <a:ext cx="6216938" cy="1128395"/>
          </a:xfrm>
          <a:prstGeom prst="rect">
            <a:avLst/>
          </a:prstGeom>
        </p:spPr>
        <p:txBody>
          <a:bodyPr lIns="0" tIns="0" rIns="0" bIns="0" rtlCol="0" anchor="t">
            <a:spAutoFit/>
          </a:bodyPr>
          <a:lstStyle/>
          <a:p>
            <a:pPr algn="ctr">
              <a:lnSpc>
                <a:spcPts val="5040"/>
              </a:lnSpc>
            </a:pPr>
            <a:r>
              <a:rPr lang="en-US" sz="3600" spc="36" dirty="0">
                <a:solidFill>
                  <a:srgbClr val="FFFFFF"/>
                </a:solidFill>
                <a:latin typeface="HK Grotesk Bold Bold"/>
              </a:rPr>
              <a:t>Village Apartments </a:t>
            </a:r>
          </a:p>
          <a:p>
            <a:pPr algn="ctr">
              <a:lnSpc>
                <a:spcPts val="3919"/>
              </a:lnSpc>
              <a:spcBef>
                <a:spcPct val="0"/>
              </a:spcBef>
            </a:pPr>
            <a:r>
              <a:rPr lang="en-US" sz="2400" spc="28" dirty="0">
                <a:solidFill>
                  <a:srgbClr val="FFFFFF"/>
                </a:solidFill>
                <a:latin typeface="HK Grotesk Bold"/>
              </a:rPr>
              <a:t>4 Bedroom, 2 Bathroom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7328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3" t="1735" r="63044"/>
          <a:stretch>
            <a:fillRect/>
          </a:stretch>
        </p:blipFill>
        <p:spPr>
          <a:xfrm>
            <a:off x="-3175" y="-5604"/>
            <a:ext cx="4203670" cy="1494686"/>
          </a:xfrm>
          <a:prstGeom prst="rect">
            <a:avLst/>
          </a:prstGeom>
        </p:spPr>
      </p:pic>
      <p:sp>
        <p:nvSpPr>
          <p:cNvPr id="3" name="AutoShape 3"/>
          <p:cNvSpPr/>
          <p:nvPr/>
        </p:nvSpPr>
        <p:spPr>
          <a:xfrm rot="-5400000">
            <a:off x="-1530741" y="3171434"/>
            <a:ext cx="8643132" cy="5588000"/>
          </a:xfrm>
          <a:prstGeom prst="rect">
            <a:avLst/>
          </a:prstGeom>
          <a:solidFill>
            <a:srgbClr val="C89600"/>
          </a:solidFill>
        </p:spPr>
      </p:sp>
      <p:sp>
        <p:nvSpPr>
          <p:cNvPr id="4" name="AutoShape 4"/>
          <p:cNvSpPr/>
          <p:nvPr/>
        </p:nvSpPr>
        <p:spPr>
          <a:xfrm rot="-5400000">
            <a:off x="4099257" y="3119911"/>
            <a:ext cx="8643132" cy="5691047"/>
          </a:xfrm>
          <a:prstGeom prst="rect">
            <a:avLst/>
          </a:prstGeom>
          <a:solidFill>
            <a:srgbClr val="4B968B"/>
          </a:solidFill>
        </p:spPr>
      </p:sp>
      <p:pic>
        <p:nvPicPr>
          <p:cNvPr id="5" name="Picture 5"/>
          <p:cNvPicPr>
            <a:picLocks noChangeAspect="1"/>
          </p:cNvPicPr>
          <p:nvPr/>
        </p:nvPicPr>
        <p:blipFill rotWithShape="1">
          <a:blip r:embed="rId3"/>
          <a:srcRect l="7172" r="15901" b="8145"/>
          <a:stretch/>
        </p:blipFill>
        <p:spPr>
          <a:xfrm>
            <a:off x="11150600" y="-5605"/>
            <a:ext cx="7137400" cy="3435851"/>
          </a:xfrm>
          <a:prstGeom prst="rect">
            <a:avLst/>
          </a:prstGeom>
        </p:spPr>
      </p:pic>
      <p:pic>
        <p:nvPicPr>
          <p:cNvPr id="6" name="Picture 6"/>
          <p:cNvPicPr>
            <a:picLocks noChangeAspect="1"/>
          </p:cNvPicPr>
          <p:nvPr/>
        </p:nvPicPr>
        <p:blipFill>
          <a:blip r:embed="rId4"/>
          <a:srcRect t="1501" r="51309" b="1246"/>
          <a:stretch>
            <a:fillRect/>
          </a:stretch>
        </p:blipFill>
        <p:spPr>
          <a:xfrm>
            <a:off x="810798" y="2762018"/>
            <a:ext cx="4002862" cy="2101180"/>
          </a:xfrm>
          <a:prstGeom prst="rect">
            <a:avLst/>
          </a:prstGeom>
        </p:spPr>
      </p:pic>
      <p:pic>
        <p:nvPicPr>
          <p:cNvPr id="7" name="Picture 7"/>
          <p:cNvPicPr>
            <a:picLocks noChangeAspect="1"/>
          </p:cNvPicPr>
          <p:nvPr/>
        </p:nvPicPr>
        <p:blipFill>
          <a:blip r:embed="rId5"/>
          <a:srcRect l="2638" r="50213"/>
          <a:stretch>
            <a:fillRect/>
          </a:stretch>
        </p:blipFill>
        <p:spPr>
          <a:xfrm>
            <a:off x="6370247" y="2762018"/>
            <a:ext cx="3985406" cy="2354904"/>
          </a:xfrm>
          <a:prstGeom prst="rect">
            <a:avLst/>
          </a:prstGeom>
        </p:spPr>
      </p:pic>
      <p:pic>
        <p:nvPicPr>
          <p:cNvPr id="8" name="Picture 8"/>
          <p:cNvPicPr>
            <a:picLocks noChangeAspect="1"/>
          </p:cNvPicPr>
          <p:nvPr/>
        </p:nvPicPr>
        <p:blipFill>
          <a:blip r:embed="rId4"/>
          <a:srcRect l="52473" t="255" r="1781"/>
          <a:stretch>
            <a:fillRect/>
          </a:stretch>
        </p:blipFill>
        <p:spPr>
          <a:xfrm>
            <a:off x="806376" y="5156427"/>
            <a:ext cx="3986025" cy="2284112"/>
          </a:xfrm>
          <a:prstGeom prst="rect">
            <a:avLst/>
          </a:prstGeom>
        </p:spPr>
      </p:pic>
      <p:grpSp>
        <p:nvGrpSpPr>
          <p:cNvPr id="9" name="Group 9"/>
          <p:cNvGrpSpPr/>
          <p:nvPr/>
        </p:nvGrpSpPr>
        <p:grpSpPr>
          <a:xfrm>
            <a:off x="810798" y="7709338"/>
            <a:ext cx="3981603" cy="2242549"/>
            <a:chOff x="0" y="0"/>
            <a:chExt cx="5308804" cy="2990065"/>
          </a:xfrm>
        </p:grpSpPr>
        <p:pic>
          <p:nvPicPr>
            <p:cNvPr id="10" name="Picture 10"/>
            <p:cNvPicPr>
              <a:picLocks noChangeAspect="1"/>
            </p:cNvPicPr>
            <p:nvPr/>
          </p:nvPicPr>
          <p:blipFill>
            <a:blip r:embed="rId6"/>
            <a:srcRect l="1760" r="55626" b="2739"/>
            <a:stretch>
              <a:fillRect/>
            </a:stretch>
          </p:blipFill>
          <p:spPr>
            <a:xfrm>
              <a:off x="0" y="0"/>
              <a:ext cx="5308804" cy="2990065"/>
            </a:xfrm>
            <a:prstGeom prst="rect">
              <a:avLst/>
            </a:prstGeom>
          </p:spPr>
        </p:pic>
        <p:pic>
          <p:nvPicPr>
            <p:cNvPr id="11" name="Picture 11"/>
            <p:cNvPicPr>
              <a:picLocks noChangeAspect="1"/>
            </p:cNvPicPr>
            <p:nvPr/>
          </p:nvPicPr>
          <p:blipFill>
            <a:blip r:embed="rId6"/>
            <a:srcRect l="46980" r="27178" b="47961"/>
            <a:stretch>
              <a:fillRect/>
            </a:stretch>
          </p:blipFill>
          <p:spPr>
            <a:xfrm>
              <a:off x="29371" y="1476700"/>
              <a:ext cx="3015801" cy="1498679"/>
            </a:xfrm>
            <a:prstGeom prst="rect">
              <a:avLst/>
            </a:prstGeom>
          </p:spPr>
        </p:pic>
        <p:sp>
          <p:nvSpPr>
            <p:cNvPr id="12" name="AutoShape 12"/>
            <p:cNvSpPr/>
            <p:nvPr/>
          </p:nvSpPr>
          <p:spPr>
            <a:xfrm>
              <a:off x="29371" y="711225"/>
              <a:ext cx="1160010" cy="841982"/>
            </a:xfrm>
            <a:prstGeom prst="rect">
              <a:avLst/>
            </a:prstGeom>
            <a:solidFill>
              <a:srgbClr val="FFFFFF"/>
            </a:solidFill>
          </p:spPr>
        </p:sp>
        <p:pic>
          <p:nvPicPr>
            <p:cNvPr id="13" name="Picture 13"/>
            <p:cNvPicPr>
              <a:picLocks noChangeAspect="1"/>
            </p:cNvPicPr>
            <p:nvPr/>
          </p:nvPicPr>
          <p:blipFill>
            <a:blip r:embed="rId6"/>
            <a:srcRect l="346" r="80282" b="49872"/>
            <a:stretch>
              <a:fillRect/>
            </a:stretch>
          </p:blipFill>
          <p:spPr>
            <a:xfrm>
              <a:off x="330616" y="12136"/>
              <a:ext cx="2413313" cy="1541072"/>
            </a:xfrm>
            <a:prstGeom prst="rect">
              <a:avLst/>
            </a:prstGeom>
          </p:spPr>
        </p:pic>
      </p:grpSp>
      <p:pic>
        <p:nvPicPr>
          <p:cNvPr id="14" name="Picture 14"/>
          <p:cNvPicPr>
            <a:picLocks noChangeAspect="1"/>
          </p:cNvPicPr>
          <p:nvPr/>
        </p:nvPicPr>
        <p:blipFill>
          <a:blip r:embed="rId5"/>
          <a:srcRect l="51724" t="3238" r="1214" b="4318"/>
          <a:stretch>
            <a:fillRect/>
          </a:stretch>
        </p:blipFill>
        <p:spPr>
          <a:xfrm>
            <a:off x="6381372" y="5374603"/>
            <a:ext cx="3974281" cy="2174828"/>
          </a:xfrm>
          <a:prstGeom prst="rect">
            <a:avLst/>
          </a:prstGeom>
        </p:spPr>
      </p:pic>
      <p:grpSp>
        <p:nvGrpSpPr>
          <p:cNvPr id="15" name="Group 15"/>
          <p:cNvGrpSpPr/>
          <p:nvPr/>
        </p:nvGrpSpPr>
        <p:grpSpPr>
          <a:xfrm>
            <a:off x="6381372" y="7811828"/>
            <a:ext cx="3978133" cy="2197208"/>
            <a:chOff x="0" y="0"/>
            <a:chExt cx="5304177" cy="2929610"/>
          </a:xfrm>
        </p:grpSpPr>
        <p:sp>
          <p:nvSpPr>
            <p:cNvPr id="16" name="AutoShape 16"/>
            <p:cNvSpPr/>
            <p:nvPr/>
          </p:nvSpPr>
          <p:spPr>
            <a:xfrm>
              <a:off x="0" y="0"/>
              <a:ext cx="5304177" cy="2929610"/>
            </a:xfrm>
            <a:prstGeom prst="rect">
              <a:avLst/>
            </a:prstGeom>
            <a:solidFill>
              <a:srgbClr val="FFFFFF"/>
            </a:solidFill>
          </p:spPr>
        </p:sp>
        <p:pic>
          <p:nvPicPr>
            <p:cNvPr id="17" name="Picture 17"/>
            <p:cNvPicPr>
              <a:picLocks noChangeAspect="1"/>
            </p:cNvPicPr>
            <p:nvPr/>
          </p:nvPicPr>
          <p:blipFill>
            <a:blip r:embed="rId7"/>
            <a:srcRect r="52779"/>
            <a:stretch>
              <a:fillRect/>
            </a:stretch>
          </p:blipFill>
          <p:spPr>
            <a:xfrm>
              <a:off x="0" y="0"/>
              <a:ext cx="5201184" cy="1385010"/>
            </a:xfrm>
            <a:prstGeom prst="rect">
              <a:avLst/>
            </a:prstGeom>
          </p:spPr>
        </p:pic>
        <p:pic>
          <p:nvPicPr>
            <p:cNvPr id="18" name="Picture 18"/>
            <p:cNvPicPr>
              <a:picLocks noChangeAspect="1"/>
            </p:cNvPicPr>
            <p:nvPr/>
          </p:nvPicPr>
          <p:blipFill>
            <a:blip r:embed="rId7"/>
            <a:srcRect l="52584" r="195" b="1331"/>
            <a:stretch>
              <a:fillRect/>
            </a:stretch>
          </p:blipFill>
          <p:spPr>
            <a:xfrm>
              <a:off x="0" y="1479567"/>
              <a:ext cx="5201184" cy="1366571"/>
            </a:xfrm>
            <a:prstGeom prst="rect">
              <a:avLst/>
            </a:prstGeom>
          </p:spPr>
        </p:pic>
      </p:grpSp>
      <p:pic>
        <p:nvPicPr>
          <p:cNvPr id="19" name="Picture 19"/>
          <p:cNvPicPr>
            <a:picLocks noChangeAspect="1"/>
          </p:cNvPicPr>
          <p:nvPr/>
        </p:nvPicPr>
        <p:blipFill rotWithShape="1">
          <a:blip r:embed="rId8"/>
          <a:srcRect l="5493" r="10824"/>
          <a:stretch/>
        </p:blipFill>
        <p:spPr>
          <a:xfrm>
            <a:off x="11150600" y="6848445"/>
            <a:ext cx="7137400" cy="3438555"/>
          </a:xfrm>
          <a:prstGeom prst="rect">
            <a:avLst/>
          </a:prstGeom>
        </p:spPr>
      </p:pic>
      <p:pic>
        <p:nvPicPr>
          <p:cNvPr id="20" name="Picture 20"/>
          <p:cNvPicPr>
            <a:picLocks noChangeAspect="1"/>
          </p:cNvPicPr>
          <p:nvPr/>
        </p:nvPicPr>
        <p:blipFill>
          <a:blip r:embed="rId9"/>
          <a:srcRect t="26925" b="7219"/>
          <a:stretch>
            <a:fillRect/>
          </a:stretch>
        </p:blipFill>
        <p:spPr>
          <a:xfrm>
            <a:off x="11150600" y="3430245"/>
            <a:ext cx="7137400" cy="3511523"/>
          </a:xfrm>
          <a:prstGeom prst="rect">
            <a:avLst/>
          </a:prstGeom>
        </p:spPr>
      </p:pic>
      <p:sp>
        <p:nvSpPr>
          <p:cNvPr id="21" name="TextBox 21">
            <a:hlinkClick r:id="rId10"/>
          </p:cNvPr>
          <p:cNvSpPr txBox="1"/>
          <p:nvPr/>
        </p:nvSpPr>
        <p:spPr>
          <a:xfrm>
            <a:off x="3444466" y="569792"/>
            <a:ext cx="5873812" cy="1001941"/>
          </a:xfrm>
          <a:prstGeom prst="rect">
            <a:avLst/>
          </a:prstGeom>
        </p:spPr>
        <p:txBody>
          <a:bodyPr wrap="square" lIns="0" tIns="0" rIns="0" bIns="0" rtlCol="0" anchor="t">
            <a:spAutoFit/>
          </a:bodyPr>
          <a:lstStyle/>
          <a:p>
            <a:pPr marL="0" lvl="0" indent="0" algn="l">
              <a:lnSpc>
                <a:spcPts val="6934"/>
              </a:lnSpc>
              <a:spcBef>
                <a:spcPct val="0"/>
              </a:spcBef>
            </a:pPr>
            <a:r>
              <a:rPr lang="en-US" sz="8800" spc="-182" dirty="0">
                <a:solidFill>
                  <a:schemeClr val="bg1"/>
                </a:solidFill>
                <a:latin typeface="HK Grotesk Bold Bold"/>
              </a:rPr>
              <a:t>Amenities</a:t>
            </a:r>
          </a:p>
        </p:txBody>
      </p:sp>
      <p:sp>
        <p:nvSpPr>
          <p:cNvPr id="22" name="TextBox 22"/>
          <p:cNvSpPr txBox="1"/>
          <p:nvPr/>
        </p:nvSpPr>
        <p:spPr>
          <a:xfrm>
            <a:off x="1289937" y="1674220"/>
            <a:ext cx="3023325" cy="582549"/>
          </a:xfrm>
          <a:prstGeom prst="rect">
            <a:avLst/>
          </a:prstGeom>
        </p:spPr>
        <p:txBody>
          <a:bodyPr lIns="0" tIns="0" rIns="0" bIns="0" rtlCol="0" anchor="t">
            <a:spAutoFit/>
          </a:bodyPr>
          <a:lstStyle/>
          <a:p>
            <a:pPr marL="0" lvl="0" indent="0" algn="l">
              <a:lnSpc>
                <a:spcPts val="4608"/>
              </a:lnSpc>
              <a:spcBef>
                <a:spcPct val="0"/>
              </a:spcBef>
            </a:pPr>
            <a:r>
              <a:rPr lang="en-US" sz="3600" spc="-89">
                <a:solidFill>
                  <a:srgbClr val="FFFFFF"/>
                </a:solidFill>
                <a:latin typeface="HK Grotesk Bold"/>
              </a:rPr>
              <a:t>North Campus</a:t>
            </a:r>
          </a:p>
        </p:txBody>
      </p:sp>
      <p:sp>
        <p:nvSpPr>
          <p:cNvPr id="23" name="TextBox 23"/>
          <p:cNvSpPr txBox="1"/>
          <p:nvPr/>
        </p:nvSpPr>
        <p:spPr>
          <a:xfrm>
            <a:off x="6896406" y="1674220"/>
            <a:ext cx="3048836" cy="582549"/>
          </a:xfrm>
          <a:prstGeom prst="rect">
            <a:avLst/>
          </a:prstGeom>
        </p:spPr>
        <p:txBody>
          <a:bodyPr lIns="0" tIns="0" rIns="0" bIns="0" rtlCol="0" anchor="t">
            <a:spAutoFit/>
          </a:bodyPr>
          <a:lstStyle/>
          <a:p>
            <a:pPr marL="0" lvl="0" indent="0" algn="l">
              <a:lnSpc>
                <a:spcPts val="4608"/>
              </a:lnSpc>
              <a:spcBef>
                <a:spcPct val="0"/>
              </a:spcBef>
            </a:pPr>
            <a:r>
              <a:rPr lang="en-US" sz="3600" spc="-89">
                <a:solidFill>
                  <a:srgbClr val="FFFFFF"/>
                </a:solidFill>
                <a:latin typeface="HK Grotesk Bold"/>
              </a:rPr>
              <a:t>South Campus</a:t>
            </a:r>
          </a:p>
        </p:txBody>
      </p:sp>
      <p:grpSp>
        <p:nvGrpSpPr>
          <p:cNvPr id="24" name="Group 24"/>
          <p:cNvGrpSpPr>
            <a:grpSpLocks noChangeAspect="1"/>
          </p:cNvGrpSpPr>
          <p:nvPr/>
        </p:nvGrpSpPr>
        <p:grpSpPr>
          <a:xfrm rot="-10800000">
            <a:off x="5945065" y="2363078"/>
            <a:ext cx="4951516" cy="139660"/>
            <a:chOff x="0" y="0"/>
            <a:chExt cx="22513290" cy="635000"/>
          </a:xfrm>
        </p:grpSpPr>
        <p:sp>
          <p:nvSpPr>
            <p:cNvPr id="25" name="Freeform 25"/>
            <p:cNvSpPr/>
            <p:nvPr/>
          </p:nvSpPr>
          <p:spPr>
            <a:xfrm>
              <a:off x="0" y="0"/>
              <a:ext cx="22513292" cy="635000"/>
            </a:xfrm>
            <a:custGeom>
              <a:avLst/>
              <a:gdLst/>
              <a:ahLst/>
              <a:cxnLst/>
              <a:rect l="l" t="t" r="r" b="b"/>
              <a:pathLst>
                <a:path w="22513292" h="635000">
                  <a:moveTo>
                    <a:pt x="11257280" y="0"/>
                  </a:moveTo>
                  <a:cubicBezTo>
                    <a:pt x="11432540" y="0"/>
                    <a:pt x="11574780" y="142240"/>
                    <a:pt x="11574780" y="317500"/>
                  </a:cubicBezTo>
                  <a:cubicBezTo>
                    <a:pt x="11574780" y="492760"/>
                    <a:pt x="11432540" y="635000"/>
                    <a:pt x="11257280" y="635000"/>
                  </a:cubicBezTo>
                  <a:cubicBezTo>
                    <a:pt x="11082020" y="635000"/>
                    <a:pt x="10939780" y="492760"/>
                    <a:pt x="10939780" y="317500"/>
                  </a:cubicBezTo>
                  <a:cubicBezTo>
                    <a:pt x="10939780" y="142240"/>
                    <a:pt x="11082020" y="0"/>
                    <a:pt x="11257280" y="0"/>
                  </a:cubicBezTo>
                  <a:close/>
                  <a:moveTo>
                    <a:pt x="12204700" y="16510"/>
                  </a:moveTo>
                  <a:cubicBezTo>
                    <a:pt x="12371070" y="16510"/>
                    <a:pt x="12505690" y="151130"/>
                    <a:pt x="12505690" y="317500"/>
                  </a:cubicBezTo>
                  <a:cubicBezTo>
                    <a:pt x="12505690" y="483870"/>
                    <a:pt x="12371070" y="618490"/>
                    <a:pt x="12204700" y="618490"/>
                  </a:cubicBezTo>
                  <a:cubicBezTo>
                    <a:pt x="12038330" y="618490"/>
                    <a:pt x="11903710" y="483870"/>
                    <a:pt x="11903710" y="317500"/>
                  </a:cubicBezTo>
                  <a:cubicBezTo>
                    <a:pt x="11903710" y="151130"/>
                    <a:pt x="12038330" y="16510"/>
                    <a:pt x="12204700" y="16510"/>
                  </a:cubicBezTo>
                  <a:close/>
                  <a:moveTo>
                    <a:pt x="13054330" y="31750"/>
                  </a:moveTo>
                  <a:cubicBezTo>
                    <a:pt x="13211811" y="31750"/>
                    <a:pt x="13340080" y="160020"/>
                    <a:pt x="13340080" y="317500"/>
                  </a:cubicBezTo>
                  <a:cubicBezTo>
                    <a:pt x="13340080" y="474980"/>
                    <a:pt x="13211811" y="603250"/>
                    <a:pt x="13054330" y="603250"/>
                  </a:cubicBezTo>
                  <a:cubicBezTo>
                    <a:pt x="12896850" y="603250"/>
                    <a:pt x="12768580" y="474980"/>
                    <a:pt x="12768580" y="317500"/>
                  </a:cubicBezTo>
                  <a:cubicBezTo>
                    <a:pt x="12768580" y="160020"/>
                    <a:pt x="12896850" y="31750"/>
                    <a:pt x="13054330" y="31750"/>
                  </a:cubicBezTo>
                  <a:close/>
                  <a:moveTo>
                    <a:pt x="13905230" y="48260"/>
                  </a:moveTo>
                  <a:cubicBezTo>
                    <a:pt x="14053820" y="48260"/>
                    <a:pt x="14174470" y="168910"/>
                    <a:pt x="14174470" y="317500"/>
                  </a:cubicBezTo>
                  <a:cubicBezTo>
                    <a:pt x="14174470" y="466090"/>
                    <a:pt x="14053820" y="586740"/>
                    <a:pt x="13905230" y="586740"/>
                  </a:cubicBezTo>
                  <a:cubicBezTo>
                    <a:pt x="13756641" y="586740"/>
                    <a:pt x="13635991" y="466090"/>
                    <a:pt x="13635991" y="317500"/>
                  </a:cubicBezTo>
                  <a:cubicBezTo>
                    <a:pt x="13635991" y="168910"/>
                    <a:pt x="13755371" y="48260"/>
                    <a:pt x="13905230" y="48260"/>
                  </a:cubicBezTo>
                  <a:close/>
                  <a:moveTo>
                    <a:pt x="14754861" y="63500"/>
                  </a:moveTo>
                  <a:cubicBezTo>
                    <a:pt x="14894561" y="63500"/>
                    <a:pt x="15008861" y="177800"/>
                    <a:pt x="15008861" y="317500"/>
                  </a:cubicBezTo>
                  <a:cubicBezTo>
                    <a:pt x="15008861" y="457200"/>
                    <a:pt x="14894561" y="571500"/>
                    <a:pt x="14754861" y="571500"/>
                  </a:cubicBezTo>
                  <a:cubicBezTo>
                    <a:pt x="14615161" y="571500"/>
                    <a:pt x="14500861" y="457200"/>
                    <a:pt x="14500861" y="317500"/>
                  </a:cubicBezTo>
                  <a:cubicBezTo>
                    <a:pt x="14500861" y="177800"/>
                    <a:pt x="14613891" y="63500"/>
                    <a:pt x="14754861" y="63500"/>
                  </a:cubicBezTo>
                  <a:close/>
                  <a:moveTo>
                    <a:pt x="15604491" y="78740"/>
                  </a:moveTo>
                  <a:cubicBezTo>
                    <a:pt x="15736571" y="78740"/>
                    <a:pt x="15843252" y="185420"/>
                    <a:pt x="15843252" y="317500"/>
                  </a:cubicBezTo>
                  <a:cubicBezTo>
                    <a:pt x="15843252" y="449580"/>
                    <a:pt x="15736571" y="554990"/>
                    <a:pt x="15604491" y="554990"/>
                  </a:cubicBezTo>
                  <a:cubicBezTo>
                    <a:pt x="15472411" y="554990"/>
                    <a:pt x="15365730" y="448310"/>
                    <a:pt x="15365730" y="317500"/>
                  </a:cubicBezTo>
                  <a:cubicBezTo>
                    <a:pt x="15365730" y="186690"/>
                    <a:pt x="15472411" y="78740"/>
                    <a:pt x="15604491" y="78740"/>
                  </a:cubicBezTo>
                  <a:close/>
                  <a:moveTo>
                    <a:pt x="16454121" y="95250"/>
                  </a:moveTo>
                  <a:cubicBezTo>
                    <a:pt x="16577311" y="95250"/>
                    <a:pt x="16676371" y="194310"/>
                    <a:pt x="16676371" y="317500"/>
                  </a:cubicBezTo>
                  <a:cubicBezTo>
                    <a:pt x="16676371" y="440690"/>
                    <a:pt x="16577311" y="539750"/>
                    <a:pt x="16454121" y="539750"/>
                  </a:cubicBezTo>
                  <a:cubicBezTo>
                    <a:pt x="16330932" y="539750"/>
                    <a:pt x="16231871" y="440690"/>
                    <a:pt x="16231871" y="317500"/>
                  </a:cubicBezTo>
                  <a:cubicBezTo>
                    <a:pt x="16231871" y="194310"/>
                    <a:pt x="16330932" y="95250"/>
                    <a:pt x="16454121" y="95250"/>
                  </a:cubicBezTo>
                  <a:close/>
                  <a:moveTo>
                    <a:pt x="17303752" y="110490"/>
                  </a:moveTo>
                  <a:cubicBezTo>
                    <a:pt x="17418052" y="110490"/>
                    <a:pt x="17510762" y="203200"/>
                    <a:pt x="17510762" y="317500"/>
                  </a:cubicBezTo>
                  <a:cubicBezTo>
                    <a:pt x="17510762" y="431800"/>
                    <a:pt x="17418052" y="524510"/>
                    <a:pt x="17303752" y="524510"/>
                  </a:cubicBezTo>
                  <a:cubicBezTo>
                    <a:pt x="17189452" y="524510"/>
                    <a:pt x="17096741" y="431800"/>
                    <a:pt x="17096741" y="317500"/>
                  </a:cubicBezTo>
                  <a:cubicBezTo>
                    <a:pt x="17096741" y="203200"/>
                    <a:pt x="17189452" y="110490"/>
                    <a:pt x="17303752" y="110490"/>
                  </a:cubicBezTo>
                  <a:close/>
                  <a:moveTo>
                    <a:pt x="18153382" y="127000"/>
                  </a:moveTo>
                  <a:cubicBezTo>
                    <a:pt x="18258792" y="127000"/>
                    <a:pt x="18343882" y="212090"/>
                    <a:pt x="18343882" y="317500"/>
                  </a:cubicBezTo>
                  <a:cubicBezTo>
                    <a:pt x="18343882" y="422910"/>
                    <a:pt x="18258792" y="508000"/>
                    <a:pt x="18153382" y="508000"/>
                  </a:cubicBezTo>
                  <a:cubicBezTo>
                    <a:pt x="18047971" y="508000"/>
                    <a:pt x="17962882" y="422910"/>
                    <a:pt x="17962882" y="317500"/>
                  </a:cubicBezTo>
                  <a:cubicBezTo>
                    <a:pt x="17962882" y="212090"/>
                    <a:pt x="18047971" y="127000"/>
                    <a:pt x="18153382" y="127000"/>
                  </a:cubicBezTo>
                  <a:close/>
                  <a:moveTo>
                    <a:pt x="19003012" y="142240"/>
                  </a:moveTo>
                  <a:cubicBezTo>
                    <a:pt x="19099532" y="142240"/>
                    <a:pt x="19178273" y="220980"/>
                    <a:pt x="19178273" y="317500"/>
                  </a:cubicBezTo>
                  <a:cubicBezTo>
                    <a:pt x="19178273" y="414020"/>
                    <a:pt x="19099533" y="492760"/>
                    <a:pt x="19003012" y="492760"/>
                  </a:cubicBezTo>
                  <a:cubicBezTo>
                    <a:pt x="18906491" y="492760"/>
                    <a:pt x="18827752" y="414020"/>
                    <a:pt x="18827752" y="317500"/>
                  </a:cubicBezTo>
                  <a:cubicBezTo>
                    <a:pt x="18827752" y="220980"/>
                    <a:pt x="18906491" y="142240"/>
                    <a:pt x="19003012" y="142240"/>
                  </a:cubicBezTo>
                  <a:close/>
                  <a:moveTo>
                    <a:pt x="19853912" y="158750"/>
                  </a:moveTo>
                  <a:cubicBezTo>
                    <a:pt x="19941542" y="158750"/>
                    <a:pt x="20012662" y="229870"/>
                    <a:pt x="20012662" y="317500"/>
                  </a:cubicBezTo>
                  <a:cubicBezTo>
                    <a:pt x="20012662" y="405130"/>
                    <a:pt x="19941542" y="476250"/>
                    <a:pt x="19853912" y="476250"/>
                  </a:cubicBezTo>
                  <a:cubicBezTo>
                    <a:pt x="19766282" y="476250"/>
                    <a:pt x="19695162" y="405130"/>
                    <a:pt x="19695162" y="317500"/>
                  </a:cubicBezTo>
                  <a:cubicBezTo>
                    <a:pt x="19695162" y="229870"/>
                    <a:pt x="19766282" y="158750"/>
                    <a:pt x="19853912" y="158750"/>
                  </a:cubicBezTo>
                  <a:close/>
                  <a:moveTo>
                    <a:pt x="20703542" y="175260"/>
                  </a:moveTo>
                  <a:cubicBezTo>
                    <a:pt x="20782282" y="175260"/>
                    <a:pt x="20845782" y="238760"/>
                    <a:pt x="20845782" y="317500"/>
                  </a:cubicBezTo>
                  <a:cubicBezTo>
                    <a:pt x="20845782" y="396240"/>
                    <a:pt x="20782282" y="459740"/>
                    <a:pt x="20703542" y="459740"/>
                  </a:cubicBezTo>
                  <a:cubicBezTo>
                    <a:pt x="20624803" y="459740"/>
                    <a:pt x="20561303" y="396240"/>
                    <a:pt x="20561303" y="317500"/>
                  </a:cubicBezTo>
                  <a:cubicBezTo>
                    <a:pt x="20560033" y="238760"/>
                    <a:pt x="20624803" y="175260"/>
                    <a:pt x="20703542" y="175260"/>
                  </a:cubicBezTo>
                  <a:close/>
                  <a:moveTo>
                    <a:pt x="21553173" y="190500"/>
                  </a:moveTo>
                  <a:cubicBezTo>
                    <a:pt x="21623023" y="190500"/>
                    <a:pt x="21680173" y="247650"/>
                    <a:pt x="21680173" y="317500"/>
                  </a:cubicBezTo>
                  <a:cubicBezTo>
                    <a:pt x="21680173" y="387350"/>
                    <a:pt x="21623023" y="444500"/>
                    <a:pt x="21553173" y="444500"/>
                  </a:cubicBezTo>
                  <a:cubicBezTo>
                    <a:pt x="21483323" y="444500"/>
                    <a:pt x="21426173" y="387350"/>
                    <a:pt x="21426173" y="317500"/>
                  </a:cubicBezTo>
                  <a:cubicBezTo>
                    <a:pt x="21426173" y="247650"/>
                    <a:pt x="21483323" y="190500"/>
                    <a:pt x="21553173" y="190500"/>
                  </a:cubicBezTo>
                  <a:close/>
                  <a:moveTo>
                    <a:pt x="22402803" y="207010"/>
                  </a:moveTo>
                  <a:cubicBezTo>
                    <a:pt x="22463764" y="207010"/>
                    <a:pt x="22513292" y="256540"/>
                    <a:pt x="22513292" y="317500"/>
                  </a:cubicBezTo>
                  <a:cubicBezTo>
                    <a:pt x="22513292" y="378460"/>
                    <a:pt x="22463762" y="427990"/>
                    <a:pt x="22402803" y="427990"/>
                  </a:cubicBezTo>
                  <a:cubicBezTo>
                    <a:pt x="22341844" y="427990"/>
                    <a:pt x="22292314" y="378460"/>
                    <a:pt x="22292314" y="317500"/>
                  </a:cubicBezTo>
                  <a:cubicBezTo>
                    <a:pt x="22291044" y="256540"/>
                    <a:pt x="22341844" y="207010"/>
                    <a:pt x="22402803" y="207010"/>
                  </a:cubicBezTo>
                  <a:close/>
                  <a:moveTo>
                    <a:pt x="10308593" y="16510"/>
                  </a:moveTo>
                  <a:cubicBezTo>
                    <a:pt x="10474963" y="16510"/>
                    <a:pt x="10609583" y="151130"/>
                    <a:pt x="10609583" y="317500"/>
                  </a:cubicBezTo>
                  <a:cubicBezTo>
                    <a:pt x="10609583" y="483870"/>
                    <a:pt x="10474964" y="618490"/>
                    <a:pt x="10308593" y="618490"/>
                  </a:cubicBezTo>
                  <a:cubicBezTo>
                    <a:pt x="10142223" y="618490"/>
                    <a:pt x="10007600" y="483870"/>
                    <a:pt x="10007600" y="317500"/>
                  </a:cubicBezTo>
                  <a:cubicBezTo>
                    <a:pt x="10007600" y="151130"/>
                    <a:pt x="10142220" y="16510"/>
                    <a:pt x="10308590" y="16510"/>
                  </a:cubicBezTo>
                  <a:close/>
                  <a:moveTo>
                    <a:pt x="9458963" y="31750"/>
                  </a:moveTo>
                  <a:cubicBezTo>
                    <a:pt x="9616443" y="31750"/>
                    <a:pt x="9744713" y="160020"/>
                    <a:pt x="9744713" y="317500"/>
                  </a:cubicBezTo>
                  <a:cubicBezTo>
                    <a:pt x="9744713" y="474980"/>
                    <a:pt x="9616443" y="603250"/>
                    <a:pt x="9458963" y="603250"/>
                  </a:cubicBezTo>
                  <a:cubicBezTo>
                    <a:pt x="9301483" y="603250"/>
                    <a:pt x="9173213" y="474980"/>
                    <a:pt x="9173213" y="317500"/>
                  </a:cubicBezTo>
                  <a:cubicBezTo>
                    <a:pt x="9173213" y="160020"/>
                    <a:pt x="9301483" y="31750"/>
                    <a:pt x="9458963" y="31750"/>
                  </a:cubicBezTo>
                  <a:close/>
                  <a:moveTo>
                    <a:pt x="8609333" y="48260"/>
                  </a:moveTo>
                  <a:cubicBezTo>
                    <a:pt x="8757923" y="48260"/>
                    <a:pt x="8878573" y="168910"/>
                    <a:pt x="8878573" y="317500"/>
                  </a:cubicBezTo>
                  <a:cubicBezTo>
                    <a:pt x="8878573" y="466090"/>
                    <a:pt x="8757923" y="586740"/>
                    <a:pt x="8609333" y="586740"/>
                  </a:cubicBezTo>
                  <a:cubicBezTo>
                    <a:pt x="8460742" y="586740"/>
                    <a:pt x="8340092" y="466090"/>
                    <a:pt x="8340092" y="317500"/>
                  </a:cubicBezTo>
                  <a:cubicBezTo>
                    <a:pt x="8340092" y="168910"/>
                    <a:pt x="8460742" y="48260"/>
                    <a:pt x="8609333" y="48260"/>
                  </a:cubicBezTo>
                  <a:close/>
                  <a:moveTo>
                    <a:pt x="7759700" y="63500"/>
                  </a:moveTo>
                  <a:cubicBezTo>
                    <a:pt x="7899400" y="63500"/>
                    <a:pt x="8013700" y="176530"/>
                    <a:pt x="8013700" y="317500"/>
                  </a:cubicBezTo>
                  <a:cubicBezTo>
                    <a:pt x="8013700" y="458470"/>
                    <a:pt x="7899400" y="571500"/>
                    <a:pt x="7759700" y="571500"/>
                  </a:cubicBezTo>
                  <a:cubicBezTo>
                    <a:pt x="7620000" y="571500"/>
                    <a:pt x="7505700" y="457200"/>
                    <a:pt x="7505700" y="317500"/>
                  </a:cubicBezTo>
                  <a:cubicBezTo>
                    <a:pt x="7505700" y="177800"/>
                    <a:pt x="7618730" y="63500"/>
                    <a:pt x="7759700" y="63500"/>
                  </a:cubicBezTo>
                  <a:close/>
                  <a:moveTo>
                    <a:pt x="6910070" y="78740"/>
                  </a:moveTo>
                  <a:cubicBezTo>
                    <a:pt x="7042150" y="78740"/>
                    <a:pt x="7148830" y="185420"/>
                    <a:pt x="7148830" y="317500"/>
                  </a:cubicBezTo>
                  <a:cubicBezTo>
                    <a:pt x="7148830" y="449580"/>
                    <a:pt x="7042149" y="554990"/>
                    <a:pt x="6910070" y="554990"/>
                  </a:cubicBezTo>
                  <a:cubicBezTo>
                    <a:pt x="6777990" y="554990"/>
                    <a:pt x="6672580" y="448310"/>
                    <a:pt x="6672580" y="317500"/>
                  </a:cubicBezTo>
                  <a:cubicBezTo>
                    <a:pt x="6672580" y="186690"/>
                    <a:pt x="6777989" y="78740"/>
                    <a:pt x="6910070" y="78740"/>
                  </a:cubicBezTo>
                  <a:close/>
                  <a:moveTo>
                    <a:pt x="6059170" y="95250"/>
                  </a:moveTo>
                  <a:cubicBezTo>
                    <a:pt x="6182360" y="95250"/>
                    <a:pt x="6281420" y="194310"/>
                    <a:pt x="6281420" y="317500"/>
                  </a:cubicBezTo>
                  <a:cubicBezTo>
                    <a:pt x="6281420" y="440690"/>
                    <a:pt x="6182360" y="539750"/>
                    <a:pt x="6059170" y="539750"/>
                  </a:cubicBezTo>
                  <a:cubicBezTo>
                    <a:pt x="5935980" y="539750"/>
                    <a:pt x="5836920" y="440690"/>
                    <a:pt x="5836920" y="317500"/>
                  </a:cubicBezTo>
                  <a:cubicBezTo>
                    <a:pt x="5836920" y="194310"/>
                    <a:pt x="5937250" y="95250"/>
                    <a:pt x="6059170" y="95250"/>
                  </a:cubicBezTo>
                  <a:close/>
                  <a:moveTo>
                    <a:pt x="5209540" y="111760"/>
                  </a:moveTo>
                  <a:cubicBezTo>
                    <a:pt x="5323840" y="111760"/>
                    <a:pt x="5415280" y="204470"/>
                    <a:pt x="5415280" y="317500"/>
                  </a:cubicBezTo>
                  <a:cubicBezTo>
                    <a:pt x="5415280" y="431800"/>
                    <a:pt x="5322570" y="523240"/>
                    <a:pt x="5209540" y="523240"/>
                  </a:cubicBezTo>
                  <a:cubicBezTo>
                    <a:pt x="5095240" y="523240"/>
                    <a:pt x="5003800" y="430530"/>
                    <a:pt x="5003800" y="317500"/>
                  </a:cubicBezTo>
                  <a:cubicBezTo>
                    <a:pt x="5003800" y="203200"/>
                    <a:pt x="5096509" y="111760"/>
                    <a:pt x="5209540" y="111760"/>
                  </a:cubicBezTo>
                  <a:close/>
                  <a:moveTo>
                    <a:pt x="4359910" y="127000"/>
                  </a:moveTo>
                  <a:cubicBezTo>
                    <a:pt x="4465320" y="127000"/>
                    <a:pt x="4550410" y="212090"/>
                    <a:pt x="4550410" y="317500"/>
                  </a:cubicBezTo>
                  <a:cubicBezTo>
                    <a:pt x="4550410" y="422910"/>
                    <a:pt x="4465320" y="508000"/>
                    <a:pt x="4359910" y="508000"/>
                  </a:cubicBezTo>
                  <a:cubicBezTo>
                    <a:pt x="4254500" y="508000"/>
                    <a:pt x="4169410" y="422910"/>
                    <a:pt x="4169410" y="317500"/>
                  </a:cubicBezTo>
                  <a:cubicBezTo>
                    <a:pt x="4169410" y="212090"/>
                    <a:pt x="4254500" y="127000"/>
                    <a:pt x="4359910" y="127000"/>
                  </a:cubicBezTo>
                  <a:close/>
                  <a:moveTo>
                    <a:pt x="3510280" y="142240"/>
                  </a:moveTo>
                  <a:cubicBezTo>
                    <a:pt x="3606800" y="142240"/>
                    <a:pt x="3685540" y="220980"/>
                    <a:pt x="3685540" y="317500"/>
                  </a:cubicBezTo>
                  <a:cubicBezTo>
                    <a:pt x="3685540" y="414020"/>
                    <a:pt x="3606800" y="492760"/>
                    <a:pt x="3510280" y="492760"/>
                  </a:cubicBezTo>
                  <a:cubicBezTo>
                    <a:pt x="3413760" y="492760"/>
                    <a:pt x="3335020" y="414020"/>
                    <a:pt x="3335020" y="317500"/>
                  </a:cubicBezTo>
                  <a:cubicBezTo>
                    <a:pt x="3335020" y="220980"/>
                    <a:pt x="3413760" y="142240"/>
                    <a:pt x="3510280" y="142240"/>
                  </a:cubicBezTo>
                  <a:close/>
                  <a:moveTo>
                    <a:pt x="2660650" y="158750"/>
                  </a:moveTo>
                  <a:cubicBezTo>
                    <a:pt x="2748280" y="158750"/>
                    <a:pt x="2819400" y="229870"/>
                    <a:pt x="2819400" y="317500"/>
                  </a:cubicBezTo>
                  <a:cubicBezTo>
                    <a:pt x="2819400" y="405130"/>
                    <a:pt x="2748280" y="476250"/>
                    <a:pt x="2660650" y="476250"/>
                  </a:cubicBezTo>
                  <a:cubicBezTo>
                    <a:pt x="2573020" y="476250"/>
                    <a:pt x="2501900" y="405130"/>
                    <a:pt x="2501900" y="317500"/>
                  </a:cubicBezTo>
                  <a:cubicBezTo>
                    <a:pt x="2501900" y="229870"/>
                    <a:pt x="2573020" y="158750"/>
                    <a:pt x="2660650" y="158750"/>
                  </a:cubicBezTo>
                  <a:close/>
                  <a:moveTo>
                    <a:pt x="1811020" y="175260"/>
                  </a:moveTo>
                  <a:cubicBezTo>
                    <a:pt x="1889760" y="175260"/>
                    <a:pt x="1953260" y="238760"/>
                    <a:pt x="1953260" y="317500"/>
                  </a:cubicBezTo>
                  <a:cubicBezTo>
                    <a:pt x="1953260" y="396240"/>
                    <a:pt x="1889760" y="459740"/>
                    <a:pt x="1811020" y="459740"/>
                  </a:cubicBezTo>
                  <a:cubicBezTo>
                    <a:pt x="1732280" y="459740"/>
                    <a:pt x="1668780" y="396240"/>
                    <a:pt x="1668780" y="317500"/>
                  </a:cubicBezTo>
                  <a:cubicBezTo>
                    <a:pt x="1667510" y="238760"/>
                    <a:pt x="1732280" y="175260"/>
                    <a:pt x="1811020" y="175260"/>
                  </a:cubicBezTo>
                  <a:close/>
                  <a:moveTo>
                    <a:pt x="961390" y="190500"/>
                  </a:moveTo>
                  <a:cubicBezTo>
                    <a:pt x="1031240" y="190500"/>
                    <a:pt x="1088390" y="247650"/>
                    <a:pt x="1088390" y="317500"/>
                  </a:cubicBezTo>
                  <a:cubicBezTo>
                    <a:pt x="1088390" y="387350"/>
                    <a:pt x="1031240" y="444500"/>
                    <a:pt x="961390" y="444500"/>
                  </a:cubicBezTo>
                  <a:cubicBezTo>
                    <a:pt x="891540" y="444500"/>
                    <a:pt x="834390" y="387350"/>
                    <a:pt x="834390" y="317500"/>
                  </a:cubicBezTo>
                  <a:cubicBezTo>
                    <a:pt x="834390" y="247650"/>
                    <a:pt x="890270" y="190500"/>
                    <a:pt x="961390" y="190500"/>
                  </a:cubicBezTo>
                  <a:close/>
                  <a:moveTo>
                    <a:pt x="110490" y="207010"/>
                  </a:moveTo>
                  <a:cubicBezTo>
                    <a:pt x="171450" y="207010"/>
                    <a:pt x="222250" y="256540"/>
                    <a:pt x="222250" y="317500"/>
                  </a:cubicBezTo>
                  <a:cubicBezTo>
                    <a:pt x="222250" y="378460"/>
                    <a:pt x="172720" y="427990"/>
                    <a:pt x="110490" y="427990"/>
                  </a:cubicBezTo>
                  <a:cubicBezTo>
                    <a:pt x="49530" y="427990"/>
                    <a:pt x="0" y="378460"/>
                    <a:pt x="0" y="317500"/>
                  </a:cubicBezTo>
                  <a:cubicBezTo>
                    <a:pt x="0" y="256540"/>
                    <a:pt x="49530" y="207010"/>
                    <a:pt x="110490" y="207010"/>
                  </a:cubicBezTo>
                  <a:close/>
                </a:path>
              </a:pathLst>
            </a:custGeom>
            <a:solidFill>
              <a:srgbClr val="FFFFFF"/>
            </a:solidFill>
          </p:spPr>
        </p:sp>
      </p:grpSp>
      <p:grpSp>
        <p:nvGrpSpPr>
          <p:cNvPr id="26" name="Group 26"/>
          <p:cNvGrpSpPr>
            <a:grpSpLocks noChangeAspect="1"/>
          </p:cNvGrpSpPr>
          <p:nvPr/>
        </p:nvGrpSpPr>
        <p:grpSpPr>
          <a:xfrm rot="-10800000">
            <a:off x="325841" y="2363078"/>
            <a:ext cx="4951516" cy="139660"/>
            <a:chOff x="0" y="0"/>
            <a:chExt cx="22513290" cy="635000"/>
          </a:xfrm>
        </p:grpSpPr>
        <p:sp>
          <p:nvSpPr>
            <p:cNvPr id="27" name="Freeform 27"/>
            <p:cNvSpPr/>
            <p:nvPr/>
          </p:nvSpPr>
          <p:spPr>
            <a:xfrm>
              <a:off x="0" y="0"/>
              <a:ext cx="22513292" cy="635000"/>
            </a:xfrm>
            <a:custGeom>
              <a:avLst/>
              <a:gdLst/>
              <a:ahLst/>
              <a:cxnLst/>
              <a:rect l="l" t="t" r="r" b="b"/>
              <a:pathLst>
                <a:path w="22513292" h="635000">
                  <a:moveTo>
                    <a:pt x="11257280" y="0"/>
                  </a:moveTo>
                  <a:cubicBezTo>
                    <a:pt x="11432540" y="0"/>
                    <a:pt x="11574780" y="142240"/>
                    <a:pt x="11574780" y="317500"/>
                  </a:cubicBezTo>
                  <a:cubicBezTo>
                    <a:pt x="11574780" y="492760"/>
                    <a:pt x="11432540" y="635000"/>
                    <a:pt x="11257280" y="635000"/>
                  </a:cubicBezTo>
                  <a:cubicBezTo>
                    <a:pt x="11082020" y="635000"/>
                    <a:pt x="10939780" y="492760"/>
                    <a:pt x="10939780" y="317500"/>
                  </a:cubicBezTo>
                  <a:cubicBezTo>
                    <a:pt x="10939780" y="142240"/>
                    <a:pt x="11082020" y="0"/>
                    <a:pt x="11257280" y="0"/>
                  </a:cubicBezTo>
                  <a:close/>
                  <a:moveTo>
                    <a:pt x="12204700" y="16510"/>
                  </a:moveTo>
                  <a:cubicBezTo>
                    <a:pt x="12371070" y="16510"/>
                    <a:pt x="12505690" y="151130"/>
                    <a:pt x="12505690" y="317500"/>
                  </a:cubicBezTo>
                  <a:cubicBezTo>
                    <a:pt x="12505690" y="483870"/>
                    <a:pt x="12371070" y="618490"/>
                    <a:pt x="12204700" y="618490"/>
                  </a:cubicBezTo>
                  <a:cubicBezTo>
                    <a:pt x="12038330" y="618490"/>
                    <a:pt x="11903710" y="483870"/>
                    <a:pt x="11903710" y="317500"/>
                  </a:cubicBezTo>
                  <a:cubicBezTo>
                    <a:pt x="11903710" y="151130"/>
                    <a:pt x="12038330" y="16510"/>
                    <a:pt x="12204700" y="16510"/>
                  </a:cubicBezTo>
                  <a:close/>
                  <a:moveTo>
                    <a:pt x="13054330" y="31750"/>
                  </a:moveTo>
                  <a:cubicBezTo>
                    <a:pt x="13211811" y="31750"/>
                    <a:pt x="13340080" y="160020"/>
                    <a:pt x="13340080" y="317500"/>
                  </a:cubicBezTo>
                  <a:cubicBezTo>
                    <a:pt x="13340080" y="474980"/>
                    <a:pt x="13211811" y="603250"/>
                    <a:pt x="13054330" y="603250"/>
                  </a:cubicBezTo>
                  <a:cubicBezTo>
                    <a:pt x="12896850" y="603250"/>
                    <a:pt x="12768580" y="474980"/>
                    <a:pt x="12768580" y="317500"/>
                  </a:cubicBezTo>
                  <a:cubicBezTo>
                    <a:pt x="12768580" y="160020"/>
                    <a:pt x="12896850" y="31750"/>
                    <a:pt x="13054330" y="31750"/>
                  </a:cubicBezTo>
                  <a:close/>
                  <a:moveTo>
                    <a:pt x="13905230" y="48260"/>
                  </a:moveTo>
                  <a:cubicBezTo>
                    <a:pt x="14053820" y="48260"/>
                    <a:pt x="14174470" y="168910"/>
                    <a:pt x="14174470" y="317500"/>
                  </a:cubicBezTo>
                  <a:cubicBezTo>
                    <a:pt x="14174470" y="466090"/>
                    <a:pt x="14053820" y="586740"/>
                    <a:pt x="13905230" y="586740"/>
                  </a:cubicBezTo>
                  <a:cubicBezTo>
                    <a:pt x="13756641" y="586740"/>
                    <a:pt x="13635991" y="466090"/>
                    <a:pt x="13635991" y="317500"/>
                  </a:cubicBezTo>
                  <a:cubicBezTo>
                    <a:pt x="13635991" y="168910"/>
                    <a:pt x="13755371" y="48260"/>
                    <a:pt x="13905230" y="48260"/>
                  </a:cubicBezTo>
                  <a:close/>
                  <a:moveTo>
                    <a:pt x="14754861" y="63500"/>
                  </a:moveTo>
                  <a:cubicBezTo>
                    <a:pt x="14894561" y="63500"/>
                    <a:pt x="15008861" y="177800"/>
                    <a:pt x="15008861" y="317500"/>
                  </a:cubicBezTo>
                  <a:cubicBezTo>
                    <a:pt x="15008861" y="457200"/>
                    <a:pt x="14894561" y="571500"/>
                    <a:pt x="14754861" y="571500"/>
                  </a:cubicBezTo>
                  <a:cubicBezTo>
                    <a:pt x="14615161" y="571500"/>
                    <a:pt x="14500861" y="457200"/>
                    <a:pt x="14500861" y="317500"/>
                  </a:cubicBezTo>
                  <a:cubicBezTo>
                    <a:pt x="14500861" y="177800"/>
                    <a:pt x="14613891" y="63500"/>
                    <a:pt x="14754861" y="63500"/>
                  </a:cubicBezTo>
                  <a:close/>
                  <a:moveTo>
                    <a:pt x="15604491" y="78740"/>
                  </a:moveTo>
                  <a:cubicBezTo>
                    <a:pt x="15736571" y="78740"/>
                    <a:pt x="15843252" y="185420"/>
                    <a:pt x="15843252" y="317500"/>
                  </a:cubicBezTo>
                  <a:cubicBezTo>
                    <a:pt x="15843252" y="449580"/>
                    <a:pt x="15736571" y="554990"/>
                    <a:pt x="15604491" y="554990"/>
                  </a:cubicBezTo>
                  <a:cubicBezTo>
                    <a:pt x="15472411" y="554990"/>
                    <a:pt x="15365730" y="448310"/>
                    <a:pt x="15365730" y="317500"/>
                  </a:cubicBezTo>
                  <a:cubicBezTo>
                    <a:pt x="15365730" y="186690"/>
                    <a:pt x="15472411" y="78740"/>
                    <a:pt x="15604491" y="78740"/>
                  </a:cubicBezTo>
                  <a:close/>
                  <a:moveTo>
                    <a:pt x="16454121" y="95250"/>
                  </a:moveTo>
                  <a:cubicBezTo>
                    <a:pt x="16577311" y="95250"/>
                    <a:pt x="16676371" y="194310"/>
                    <a:pt x="16676371" y="317500"/>
                  </a:cubicBezTo>
                  <a:cubicBezTo>
                    <a:pt x="16676371" y="440690"/>
                    <a:pt x="16577311" y="539750"/>
                    <a:pt x="16454121" y="539750"/>
                  </a:cubicBezTo>
                  <a:cubicBezTo>
                    <a:pt x="16330932" y="539750"/>
                    <a:pt x="16231871" y="440690"/>
                    <a:pt x="16231871" y="317500"/>
                  </a:cubicBezTo>
                  <a:cubicBezTo>
                    <a:pt x="16231871" y="194310"/>
                    <a:pt x="16330932" y="95250"/>
                    <a:pt x="16454121" y="95250"/>
                  </a:cubicBezTo>
                  <a:close/>
                  <a:moveTo>
                    <a:pt x="17303752" y="110490"/>
                  </a:moveTo>
                  <a:cubicBezTo>
                    <a:pt x="17418052" y="110490"/>
                    <a:pt x="17510762" y="203200"/>
                    <a:pt x="17510762" y="317500"/>
                  </a:cubicBezTo>
                  <a:cubicBezTo>
                    <a:pt x="17510762" y="431800"/>
                    <a:pt x="17418052" y="524510"/>
                    <a:pt x="17303752" y="524510"/>
                  </a:cubicBezTo>
                  <a:cubicBezTo>
                    <a:pt x="17189452" y="524510"/>
                    <a:pt x="17096741" y="431800"/>
                    <a:pt x="17096741" y="317500"/>
                  </a:cubicBezTo>
                  <a:cubicBezTo>
                    <a:pt x="17096741" y="203200"/>
                    <a:pt x="17189452" y="110490"/>
                    <a:pt x="17303752" y="110490"/>
                  </a:cubicBezTo>
                  <a:close/>
                  <a:moveTo>
                    <a:pt x="18153382" y="127000"/>
                  </a:moveTo>
                  <a:cubicBezTo>
                    <a:pt x="18258792" y="127000"/>
                    <a:pt x="18343882" y="212090"/>
                    <a:pt x="18343882" y="317500"/>
                  </a:cubicBezTo>
                  <a:cubicBezTo>
                    <a:pt x="18343882" y="422910"/>
                    <a:pt x="18258792" y="508000"/>
                    <a:pt x="18153382" y="508000"/>
                  </a:cubicBezTo>
                  <a:cubicBezTo>
                    <a:pt x="18047971" y="508000"/>
                    <a:pt x="17962882" y="422910"/>
                    <a:pt x="17962882" y="317500"/>
                  </a:cubicBezTo>
                  <a:cubicBezTo>
                    <a:pt x="17962882" y="212090"/>
                    <a:pt x="18047971" y="127000"/>
                    <a:pt x="18153382" y="127000"/>
                  </a:cubicBezTo>
                  <a:close/>
                  <a:moveTo>
                    <a:pt x="19003012" y="142240"/>
                  </a:moveTo>
                  <a:cubicBezTo>
                    <a:pt x="19099532" y="142240"/>
                    <a:pt x="19178273" y="220980"/>
                    <a:pt x="19178273" y="317500"/>
                  </a:cubicBezTo>
                  <a:cubicBezTo>
                    <a:pt x="19178273" y="414020"/>
                    <a:pt x="19099533" y="492760"/>
                    <a:pt x="19003012" y="492760"/>
                  </a:cubicBezTo>
                  <a:cubicBezTo>
                    <a:pt x="18906491" y="492760"/>
                    <a:pt x="18827752" y="414020"/>
                    <a:pt x="18827752" y="317500"/>
                  </a:cubicBezTo>
                  <a:cubicBezTo>
                    <a:pt x="18827752" y="220980"/>
                    <a:pt x="18906491" y="142240"/>
                    <a:pt x="19003012" y="142240"/>
                  </a:cubicBezTo>
                  <a:close/>
                  <a:moveTo>
                    <a:pt x="19853912" y="158750"/>
                  </a:moveTo>
                  <a:cubicBezTo>
                    <a:pt x="19941542" y="158750"/>
                    <a:pt x="20012662" y="229870"/>
                    <a:pt x="20012662" y="317500"/>
                  </a:cubicBezTo>
                  <a:cubicBezTo>
                    <a:pt x="20012662" y="405130"/>
                    <a:pt x="19941542" y="476250"/>
                    <a:pt x="19853912" y="476250"/>
                  </a:cubicBezTo>
                  <a:cubicBezTo>
                    <a:pt x="19766282" y="476250"/>
                    <a:pt x="19695162" y="405130"/>
                    <a:pt x="19695162" y="317500"/>
                  </a:cubicBezTo>
                  <a:cubicBezTo>
                    <a:pt x="19695162" y="229870"/>
                    <a:pt x="19766282" y="158750"/>
                    <a:pt x="19853912" y="158750"/>
                  </a:cubicBezTo>
                  <a:close/>
                  <a:moveTo>
                    <a:pt x="20703542" y="175260"/>
                  </a:moveTo>
                  <a:cubicBezTo>
                    <a:pt x="20782282" y="175260"/>
                    <a:pt x="20845782" y="238760"/>
                    <a:pt x="20845782" y="317500"/>
                  </a:cubicBezTo>
                  <a:cubicBezTo>
                    <a:pt x="20845782" y="396240"/>
                    <a:pt x="20782282" y="459740"/>
                    <a:pt x="20703542" y="459740"/>
                  </a:cubicBezTo>
                  <a:cubicBezTo>
                    <a:pt x="20624803" y="459740"/>
                    <a:pt x="20561303" y="396240"/>
                    <a:pt x="20561303" y="317500"/>
                  </a:cubicBezTo>
                  <a:cubicBezTo>
                    <a:pt x="20560033" y="238760"/>
                    <a:pt x="20624803" y="175260"/>
                    <a:pt x="20703542" y="175260"/>
                  </a:cubicBezTo>
                  <a:close/>
                  <a:moveTo>
                    <a:pt x="21553173" y="190500"/>
                  </a:moveTo>
                  <a:cubicBezTo>
                    <a:pt x="21623023" y="190500"/>
                    <a:pt x="21680173" y="247650"/>
                    <a:pt x="21680173" y="317500"/>
                  </a:cubicBezTo>
                  <a:cubicBezTo>
                    <a:pt x="21680173" y="387350"/>
                    <a:pt x="21623023" y="444500"/>
                    <a:pt x="21553173" y="444500"/>
                  </a:cubicBezTo>
                  <a:cubicBezTo>
                    <a:pt x="21483323" y="444500"/>
                    <a:pt x="21426173" y="387350"/>
                    <a:pt x="21426173" y="317500"/>
                  </a:cubicBezTo>
                  <a:cubicBezTo>
                    <a:pt x="21426173" y="247650"/>
                    <a:pt x="21483323" y="190500"/>
                    <a:pt x="21553173" y="190500"/>
                  </a:cubicBezTo>
                  <a:close/>
                  <a:moveTo>
                    <a:pt x="22402803" y="207010"/>
                  </a:moveTo>
                  <a:cubicBezTo>
                    <a:pt x="22463764" y="207010"/>
                    <a:pt x="22513292" y="256540"/>
                    <a:pt x="22513292" y="317500"/>
                  </a:cubicBezTo>
                  <a:cubicBezTo>
                    <a:pt x="22513292" y="378460"/>
                    <a:pt x="22463762" y="427990"/>
                    <a:pt x="22402803" y="427990"/>
                  </a:cubicBezTo>
                  <a:cubicBezTo>
                    <a:pt x="22341844" y="427990"/>
                    <a:pt x="22292314" y="378460"/>
                    <a:pt x="22292314" y="317500"/>
                  </a:cubicBezTo>
                  <a:cubicBezTo>
                    <a:pt x="22291044" y="256540"/>
                    <a:pt x="22341844" y="207010"/>
                    <a:pt x="22402803" y="207010"/>
                  </a:cubicBezTo>
                  <a:close/>
                  <a:moveTo>
                    <a:pt x="10308593" y="16510"/>
                  </a:moveTo>
                  <a:cubicBezTo>
                    <a:pt x="10474963" y="16510"/>
                    <a:pt x="10609583" y="151130"/>
                    <a:pt x="10609583" y="317500"/>
                  </a:cubicBezTo>
                  <a:cubicBezTo>
                    <a:pt x="10609583" y="483870"/>
                    <a:pt x="10474964" y="618490"/>
                    <a:pt x="10308593" y="618490"/>
                  </a:cubicBezTo>
                  <a:cubicBezTo>
                    <a:pt x="10142223" y="618490"/>
                    <a:pt x="10007600" y="483870"/>
                    <a:pt x="10007600" y="317500"/>
                  </a:cubicBezTo>
                  <a:cubicBezTo>
                    <a:pt x="10007600" y="151130"/>
                    <a:pt x="10142220" y="16510"/>
                    <a:pt x="10308590" y="16510"/>
                  </a:cubicBezTo>
                  <a:close/>
                  <a:moveTo>
                    <a:pt x="9458963" y="31750"/>
                  </a:moveTo>
                  <a:cubicBezTo>
                    <a:pt x="9616443" y="31750"/>
                    <a:pt x="9744713" y="160020"/>
                    <a:pt x="9744713" y="317500"/>
                  </a:cubicBezTo>
                  <a:cubicBezTo>
                    <a:pt x="9744713" y="474980"/>
                    <a:pt x="9616443" y="603250"/>
                    <a:pt x="9458963" y="603250"/>
                  </a:cubicBezTo>
                  <a:cubicBezTo>
                    <a:pt x="9301483" y="603250"/>
                    <a:pt x="9173213" y="474980"/>
                    <a:pt x="9173213" y="317500"/>
                  </a:cubicBezTo>
                  <a:cubicBezTo>
                    <a:pt x="9173213" y="160020"/>
                    <a:pt x="9301483" y="31750"/>
                    <a:pt x="9458963" y="31750"/>
                  </a:cubicBezTo>
                  <a:close/>
                  <a:moveTo>
                    <a:pt x="8609333" y="48260"/>
                  </a:moveTo>
                  <a:cubicBezTo>
                    <a:pt x="8757923" y="48260"/>
                    <a:pt x="8878573" y="168910"/>
                    <a:pt x="8878573" y="317500"/>
                  </a:cubicBezTo>
                  <a:cubicBezTo>
                    <a:pt x="8878573" y="466090"/>
                    <a:pt x="8757923" y="586740"/>
                    <a:pt x="8609333" y="586740"/>
                  </a:cubicBezTo>
                  <a:cubicBezTo>
                    <a:pt x="8460742" y="586740"/>
                    <a:pt x="8340092" y="466090"/>
                    <a:pt x="8340092" y="317500"/>
                  </a:cubicBezTo>
                  <a:cubicBezTo>
                    <a:pt x="8340092" y="168910"/>
                    <a:pt x="8460742" y="48260"/>
                    <a:pt x="8609333" y="48260"/>
                  </a:cubicBezTo>
                  <a:close/>
                  <a:moveTo>
                    <a:pt x="7759700" y="63500"/>
                  </a:moveTo>
                  <a:cubicBezTo>
                    <a:pt x="7899400" y="63500"/>
                    <a:pt x="8013700" y="176530"/>
                    <a:pt x="8013700" y="317500"/>
                  </a:cubicBezTo>
                  <a:cubicBezTo>
                    <a:pt x="8013700" y="458470"/>
                    <a:pt x="7899400" y="571500"/>
                    <a:pt x="7759700" y="571500"/>
                  </a:cubicBezTo>
                  <a:cubicBezTo>
                    <a:pt x="7620000" y="571500"/>
                    <a:pt x="7505700" y="457200"/>
                    <a:pt x="7505700" y="317500"/>
                  </a:cubicBezTo>
                  <a:cubicBezTo>
                    <a:pt x="7505700" y="177800"/>
                    <a:pt x="7618730" y="63500"/>
                    <a:pt x="7759700" y="63500"/>
                  </a:cubicBezTo>
                  <a:close/>
                  <a:moveTo>
                    <a:pt x="6910070" y="78740"/>
                  </a:moveTo>
                  <a:cubicBezTo>
                    <a:pt x="7042150" y="78740"/>
                    <a:pt x="7148830" y="185420"/>
                    <a:pt x="7148830" y="317500"/>
                  </a:cubicBezTo>
                  <a:cubicBezTo>
                    <a:pt x="7148830" y="449580"/>
                    <a:pt x="7042149" y="554990"/>
                    <a:pt x="6910070" y="554990"/>
                  </a:cubicBezTo>
                  <a:cubicBezTo>
                    <a:pt x="6777990" y="554990"/>
                    <a:pt x="6672580" y="448310"/>
                    <a:pt x="6672580" y="317500"/>
                  </a:cubicBezTo>
                  <a:cubicBezTo>
                    <a:pt x="6672580" y="186690"/>
                    <a:pt x="6777989" y="78740"/>
                    <a:pt x="6910070" y="78740"/>
                  </a:cubicBezTo>
                  <a:close/>
                  <a:moveTo>
                    <a:pt x="6059170" y="95250"/>
                  </a:moveTo>
                  <a:cubicBezTo>
                    <a:pt x="6182360" y="95250"/>
                    <a:pt x="6281420" y="194310"/>
                    <a:pt x="6281420" y="317500"/>
                  </a:cubicBezTo>
                  <a:cubicBezTo>
                    <a:pt x="6281420" y="440690"/>
                    <a:pt x="6182360" y="539750"/>
                    <a:pt x="6059170" y="539750"/>
                  </a:cubicBezTo>
                  <a:cubicBezTo>
                    <a:pt x="5935980" y="539750"/>
                    <a:pt x="5836920" y="440690"/>
                    <a:pt x="5836920" y="317500"/>
                  </a:cubicBezTo>
                  <a:cubicBezTo>
                    <a:pt x="5836920" y="194310"/>
                    <a:pt x="5937250" y="95250"/>
                    <a:pt x="6059170" y="95250"/>
                  </a:cubicBezTo>
                  <a:close/>
                  <a:moveTo>
                    <a:pt x="5209540" y="111760"/>
                  </a:moveTo>
                  <a:cubicBezTo>
                    <a:pt x="5323840" y="111760"/>
                    <a:pt x="5415280" y="204470"/>
                    <a:pt x="5415280" y="317500"/>
                  </a:cubicBezTo>
                  <a:cubicBezTo>
                    <a:pt x="5415280" y="431800"/>
                    <a:pt x="5322570" y="523240"/>
                    <a:pt x="5209540" y="523240"/>
                  </a:cubicBezTo>
                  <a:cubicBezTo>
                    <a:pt x="5095240" y="523240"/>
                    <a:pt x="5003800" y="430530"/>
                    <a:pt x="5003800" y="317500"/>
                  </a:cubicBezTo>
                  <a:cubicBezTo>
                    <a:pt x="5003800" y="203200"/>
                    <a:pt x="5096509" y="111760"/>
                    <a:pt x="5209540" y="111760"/>
                  </a:cubicBezTo>
                  <a:close/>
                  <a:moveTo>
                    <a:pt x="4359910" y="127000"/>
                  </a:moveTo>
                  <a:cubicBezTo>
                    <a:pt x="4465320" y="127000"/>
                    <a:pt x="4550410" y="212090"/>
                    <a:pt x="4550410" y="317500"/>
                  </a:cubicBezTo>
                  <a:cubicBezTo>
                    <a:pt x="4550410" y="422910"/>
                    <a:pt x="4465320" y="508000"/>
                    <a:pt x="4359910" y="508000"/>
                  </a:cubicBezTo>
                  <a:cubicBezTo>
                    <a:pt x="4254500" y="508000"/>
                    <a:pt x="4169410" y="422910"/>
                    <a:pt x="4169410" y="317500"/>
                  </a:cubicBezTo>
                  <a:cubicBezTo>
                    <a:pt x="4169410" y="212090"/>
                    <a:pt x="4254500" y="127000"/>
                    <a:pt x="4359910" y="127000"/>
                  </a:cubicBezTo>
                  <a:close/>
                  <a:moveTo>
                    <a:pt x="3510280" y="142240"/>
                  </a:moveTo>
                  <a:cubicBezTo>
                    <a:pt x="3606800" y="142240"/>
                    <a:pt x="3685540" y="220980"/>
                    <a:pt x="3685540" y="317500"/>
                  </a:cubicBezTo>
                  <a:cubicBezTo>
                    <a:pt x="3685540" y="414020"/>
                    <a:pt x="3606800" y="492760"/>
                    <a:pt x="3510280" y="492760"/>
                  </a:cubicBezTo>
                  <a:cubicBezTo>
                    <a:pt x="3413760" y="492760"/>
                    <a:pt x="3335020" y="414020"/>
                    <a:pt x="3335020" y="317500"/>
                  </a:cubicBezTo>
                  <a:cubicBezTo>
                    <a:pt x="3335020" y="220980"/>
                    <a:pt x="3413760" y="142240"/>
                    <a:pt x="3510280" y="142240"/>
                  </a:cubicBezTo>
                  <a:close/>
                  <a:moveTo>
                    <a:pt x="2660650" y="158750"/>
                  </a:moveTo>
                  <a:cubicBezTo>
                    <a:pt x="2748280" y="158750"/>
                    <a:pt x="2819400" y="229870"/>
                    <a:pt x="2819400" y="317500"/>
                  </a:cubicBezTo>
                  <a:cubicBezTo>
                    <a:pt x="2819400" y="405130"/>
                    <a:pt x="2748280" y="476250"/>
                    <a:pt x="2660650" y="476250"/>
                  </a:cubicBezTo>
                  <a:cubicBezTo>
                    <a:pt x="2573020" y="476250"/>
                    <a:pt x="2501900" y="405130"/>
                    <a:pt x="2501900" y="317500"/>
                  </a:cubicBezTo>
                  <a:cubicBezTo>
                    <a:pt x="2501900" y="229870"/>
                    <a:pt x="2573020" y="158750"/>
                    <a:pt x="2660650" y="158750"/>
                  </a:cubicBezTo>
                  <a:close/>
                  <a:moveTo>
                    <a:pt x="1811020" y="175260"/>
                  </a:moveTo>
                  <a:cubicBezTo>
                    <a:pt x="1889760" y="175260"/>
                    <a:pt x="1953260" y="238760"/>
                    <a:pt x="1953260" y="317500"/>
                  </a:cubicBezTo>
                  <a:cubicBezTo>
                    <a:pt x="1953260" y="396240"/>
                    <a:pt x="1889760" y="459740"/>
                    <a:pt x="1811020" y="459740"/>
                  </a:cubicBezTo>
                  <a:cubicBezTo>
                    <a:pt x="1732280" y="459740"/>
                    <a:pt x="1668780" y="396240"/>
                    <a:pt x="1668780" y="317500"/>
                  </a:cubicBezTo>
                  <a:cubicBezTo>
                    <a:pt x="1667510" y="238760"/>
                    <a:pt x="1732280" y="175260"/>
                    <a:pt x="1811020" y="175260"/>
                  </a:cubicBezTo>
                  <a:close/>
                  <a:moveTo>
                    <a:pt x="961390" y="190500"/>
                  </a:moveTo>
                  <a:cubicBezTo>
                    <a:pt x="1031240" y="190500"/>
                    <a:pt x="1088390" y="247650"/>
                    <a:pt x="1088390" y="317500"/>
                  </a:cubicBezTo>
                  <a:cubicBezTo>
                    <a:pt x="1088390" y="387350"/>
                    <a:pt x="1031240" y="444500"/>
                    <a:pt x="961390" y="444500"/>
                  </a:cubicBezTo>
                  <a:cubicBezTo>
                    <a:pt x="891540" y="444500"/>
                    <a:pt x="834390" y="387350"/>
                    <a:pt x="834390" y="317500"/>
                  </a:cubicBezTo>
                  <a:cubicBezTo>
                    <a:pt x="834390" y="247650"/>
                    <a:pt x="890270" y="190500"/>
                    <a:pt x="961390" y="190500"/>
                  </a:cubicBezTo>
                  <a:close/>
                  <a:moveTo>
                    <a:pt x="110490" y="207010"/>
                  </a:moveTo>
                  <a:cubicBezTo>
                    <a:pt x="171450" y="207010"/>
                    <a:pt x="222250" y="256540"/>
                    <a:pt x="222250" y="317500"/>
                  </a:cubicBezTo>
                  <a:cubicBezTo>
                    <a:pt x="222250" y="378460"/>
                    <a:pt x="172720" y="427990"/>
                    <a:pt x="110490" y="427990"/>
                  </a:cubicBezTo>
                  <a:cubicBezTo>
                    <a:pt x="49530" y="427990"/>
                    <a:pt x="0" y="378460"/>
                    <a:pt x="0" y="317500"/>
                  </a:cubicBezTo>
                  <a:cubicBezTo>
                    <a:pt x="0" y="256540"/>
                    <a:pt x="49530" y="207010"/>
                    <a:pt x="110490" y="207010"/>
                  </a:cubicBezTo>
                  <a:close/>
                </a:path>
              </a:pathLst>
            </a:custGeom>
            <a:solidFill>
              <a:srgbClr val="FFFFFF"/>
            </a:solid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2563738"/>
          </a:xfrm>
          <a:prstGeom prst="rect">
            <a:avLst/>
          </a:prstGeom>
          <a:solidFill>
            <a:srgbClr val="4B968B"/>
          </a:solidFill>
        </p:spPr>
      </p:sp>
      <p:sp>
        <p:nvSpPr>
          <p:cNvPr id="3" name="TextBox 3"/>
          <p:cNvSpPr txBox="1"/>
          <p:nvPr/>
        </p:nvSpPr>
        <p:spPr>
          <a:xfrm>
            <a:off x="1028699" y="861612"/>
            <a:ext cx="13994949" cy="1030795"/>
          </a:xfrm>
          <a:prstGeom prst="rect">
            <a:avLst/>
          </a:prstGeom>
        </p:spPr>
        <p:txBody>
          <a:bodyPr wrap="square" lIns="0" tIns="0" rIns="0" bIns="0" rtlCol="0" anchor="t">
            <a:spAutoFit/>
          </a:bodyPr>
          <a:lstStyle/>
          <a:p>
            <a:pPr marL="0" lvl="0" indent="0">
              <a:lnSpc>
                <a:spcPts val="7226"/>
              </a:lnSpc>
              <a:spcBef>
                <a:spcPct val="0"/>
              </a:spcBef>
            </a:pPr>
            <a:r>
              <a:rPr lang="en-US" sz="8800" dirty="0">
                <a:solidFill>
                  <a:srgbClr val="FFFFFF"/>
                </a:solidFill>
                <a:latin typeface="HK Grotesk Bold"/>
              </a:rPr>
              <a:t>Application Steps</a:t>
            </a:r>
          </a:p>
        </p:txBody>
      </p:sp>
      <p:grpSp>
        <p:nvGrpSpPr>
          <p:cNvPr id="4" name="Group 4"/>
          <p:cNvGrpSpPr/>
          <p:nvPr/>
        </p:nvGrpSpPr>
        <p:grpSpPr>
          <a:xfrm>
            <a:off x="12666530" y="3512675"/>
            <a:ext cx="2065498" cy="738609"/>
            <a:chOff x="0" y="0"/>
            <a:chExt cx="2038243" cy="728863"/>
          </a:xfrm>
        </p:grpSpPr>
        <p:sp>
          <p:nvSpPr>
            <p:cNvPr id="5" name="Freeform 5"/>
            <p:cNvSpPr/>
            <p:nvPr/>
          </p:nvSpPr>
          <p:spPr>
            <a:xfrm>
              <a:off x="0" y="0"/>
              <a:ext cx="2038243" cy="728863"/>
            </a:xfrm>
            <a:custGeom>
              <a:avLst/>
              <a:gdLst/>
              <a:ahLst/>
              <a:cxnLst/>
              <a:rect l="l" t="t" r="r" b="b"/>
              <a:pathLst>
                <a:path w="2038243" h="728863">
                  <a:moveTo>
                    <a:pt x="0" y="0"/>
                  </a:moveTo>
                  <a:lnTo>
                    <a:pt x="0" y="728863"/>
                  </a:lnTo>
                  <a:lnTo>
                    <a:pt x="2038243" y="728863"/>
                  </a:lnTo>
                  <a:lnTo>
                    <a:pt x="2038243" y="0"/>
                  </a:lnTo>
                  <a:lnTo>
                    <a:pt x="0" y="0"/>
                  </a:lnTo>
                  <a:close/>
                  <a:moveTo>
                    <a:pt x="1977283" y="667903"/>
                  </a:moveTo>
                  <a:lnTo>
                    <a:pt x="59690" y="667903"/>
                  </a:lnTo>
                  <a:lnTo>
                    <a:pt x="59690" y="59690"/>
                  </a:lnTo>
                  <a:lnTo>
                    <a:pt x="1977283" y="59690"/>
                  </a:lnTo>
                  <a:lnTo>
                    <a:pt x="1977283" y="667903"/>
                  </a:lnTo>
                  <a:close/>
                </a:path>
              </a:pathLst>
            </a:custGeom>
            <a:solidFill>
              <a:srgbClr val="C89600"/>
            </a:solidFill>
          </p:spPr>
        </p:sp>
      </p:grpSp>
      <p:grpSp>
        <p:nvGrpSpPr>
          <p:cNvPr id="6" name="Group 6"/>
          <p:cNvGrpSpPr/>
          <p:nvPr/>
        </p:nvGrpSpPr>
        <p:grpSpPr>
          <a:xfrm>
            <a:off x="12268594" y="3676438"/>
            <a:ext cx="2921364" cy="2954249"/>
            <a:chOff x="0" y="0"/>
            <a:chExt cx="3895153" cy="3938999"/>
          </a:xfrm>
        </p:grpSpPr>
        <p:sp>
          <p:nvSpPr>
            <p:cNvPr id="7" name="TextBox 7"/>
            <p:cNvSpPr txBox="1"/>
            <p:nvPr/>
          </p:nvSpPr>
          <p:spPr>
            <a:xfrm>
              <a:off x="0" y="-19050"/>
              <a:ext cx="3895153" cy="582827"/>
            </a:xfrm>
            <a:prstGeom prst="rect">
              <a:avLst/>
            </a:prstGeom>
          </p:spPr>
          <p:txBody>
            <a:bodyPr lIns="0" tIns="0" rIns="0" bIns="0" rtlCol="0" anchor="t">
              <a:spAutoFit/>
            </a:bodyPr>
            <a:lstStyle/>
            <a:p>
              <a:pPr marL="0" lvl="0" indent="0" algn="ctr">
                <a:lnSpc>
                  <a:spcPts val="3584"/>
                </a:lnSpc>
              </a:pPr>
              <a:r>
                <a:rPr lang="en-US" sz="2800" spc="-70">
                  <a:solidFill>
                    <a:srgbClr val="673284"/>
                  </a:solidFill>
                  <a:latin typeface="HK Grotesk Bold Bold"/>
                </a:rPr>
                <a:t>Sign Lease</a:t>
              </a:r>
            </a:p>
          </p:txBody>
        </p:sp>
        <p:sp>
          <p:nvSpPr>
            <p:cNvPr id="8" name="TextBox 8"/>
            <p:cNvSpPr txBox="1"/>
            <p:nvPr/>
          </p:nvSpPr>
          <p:spPr>
            <a:xfrm>
              <a:off x="221744" y="1316064"/>
              <a:ext cx="3451664" cy="2622935"/>
            </a:xfrm>
            <a:prstGeom prst="rect">
              <a:avLst/>
            </a:prstGeom>
          </p:spPr>
          <p:txBody>
            <a:bodyPr lIns="0" tIns="0" rIns="0" bIns="0" rtlCol="0" anchor="t">
              <a:spAutoFit/>
            </a:bodyPr>
            <a:lstStyle/>
            <a:p>
              <a:pPr algn="ctr">
                <a:lnSpc>
                  <a:spcPts val="1960"/>
                </a:lnSpc>
              </a:pPr>
              <a:r>
                <a:rPr lang="en-US" sz="1400">
                  <a:solidFill>
                    <a:srgbClr val="673284"/>
                  </a:solidFill>
                  <a:latin typeface="Open Sans"/>
                </a:rPr>
                <a:t>Once your application is reviewed, you can log back in to the resident portal to review and sign your lease agreement and leasing documents. Once you sign your part, the documents will be emailed to your guarantor to sign.</a:t>
              </a:r>
            </a:p>
          </p:txBody>
        </p:sp>
      </p:grpSp>
      <p:sp>
        <p:nvSpPr>
          <p:cNvPr id="9" name="TextBox 9"/>
          <p:cNvSpPr txBox="1"/>
          <p:nvPr/>
        </p:nvSpPr>
        <p:spPr>
          <a:xfrm>
            <a:off x="15791244" y="4913034"/>
            <a:ext cx="3135918" cy="441883"/>
          </a:xfrm>
          <a:prstGeom prst="rect">
            <a:avLst/>
          </a:prstGeom>
        </p:spPr>
        <p:txBody>
          <a:bodyPr lIns="0" tIns="0" rIns="0" bIns="0" rtlCol="0" anchor="t">
            <a:spAutoFit/>
          </a:bodyPr>
          <a:lstStyle/>
          <a:p>
            <a:pPr marL="0" lvl="0" indent="0" algn="ctr">
              <a:lnSpc>
                <a:spcPts val="3584"/>
              </a:lnSpc>
            </a:pPr>
            <a:r>
              <a:rPr lang="en-US" sz="2800" spc="-70">
                <a:solidFill>
                  <a:srgbClr val="673284"/>
                </a:solidFill>
                <a:latin typeface="HK Grotesk Bold Bold"/>
              </a:rPr>
              <a:t>Finished!</a:t>
            </a:r>
          </a:p>
        </p:txBody>
      </p:sp>
      <p:pic>
        <p:nvPicPr>
          <p:cNvPr id="10" name="Picture 10"/>
          <p:cNvPicPr>
            <a:picLocks noChangeAspect="1"/>
          </p:cNvPicPr>
          <p:nvPr/>
        </p:nvPicPr>
        <p:blipFill>
          <a:blip r:embed="rId2"/>
          <a:srcRect l="59753"/>
          <a:stretch>
            <a:fillRect/>
          </a:stretch>
        </p:blipFill>
        <p:spPr>
          <a:xfrm>
            <a:off x="11340796" y="9526"/>
            <a:ext cx="6965557" cy="2358110"/>
          </a:xfrm>
          <a:prstGeom prst="rect">
            <a:avLst/>
          </a:prstGeom>
        </p:spPr>
      </p:pic>
      <p:pic>
        <p:nvPicPr>
          <p:cNvPr id="11" name="Picture 11"/>
          <p:cNvPicPr>
            <a:picLocks noChangeAspect="1"/>
          </p:cNvPicPr>
          <p:nvPr/>
        </p:nvPicPr>
        <p:blipFill>
          <a:blip r:embed="rId3"/>
          <a:srcRect l="18933" r="21396"/>
          <a:stretch>
            <a:fillRect/>
          </a:stretch>
        </p:blipFill>
        <p:spPr>
          <a:xfrm>
            <a:off x="4358167" y="7483077"/>
            <a:ext cx="4785833" cy="2890733"/>
          </a:xfrm>
          <a:prstGeom prst="rect">
            <a:avLst/>
          </a:prstGeom>
        </p:spPr>
      </p:pic>
      <p:grpSp>
        <p:nvGrpSpPr>
          <p:cNvPr id="12" name="Group 12"/>
          <p:cNvGrpSpPr/>
          <p:nvPr/>
        </p:nvGrpSpPr>
        <p:grpSpPr>
          <a:xfrm>
            <a:off x="71438" y="3685963"/>
            <a:ext cx="3002568" cy="2954249"/>
            <a:chOff x="0" y="0"/>
            <a:chExt cx="4003425" cy="3938999"/>
          </a:xfrm>
        </p:grpSpPr>
        <p:sp>
          <p:nvSpPr>
            <p:cNvPr id="13" name="TextBox 13"/>
            <p:cNvSpPr txBox="1"/>
            <p:nvPr/>
          </p:nvSpPr>
          <p:spPr>
            <a:xfrm>
              <a:off x="0" y="-19050"/>
              <a:ext cx="4003425" cy="582827"/>
            </a:xfrm>
            <a:prstGeom prst="rect">
              <a:avLst/>
            </a:prstGeom>
          </p:spPr>
          <p:txBody>
            <a:bodyPr lIns="0" tIns="0" rIns="0" bIns="0" rtlCol="0" anchor="t">
              <a:spAutoFit/>
            </a:bodyPr>
            <a:lstStyle/>
            <a:p>
              <a:pPr marL="0" lvl="0" indent="0" algn="ctr">
                <a:lnSpc>
                  <a:spcPts val="3584"/>
                </a:lnSpc>
              </a:pPr>
              <a:r>
                <a:rPr lang="en-US" sz="2800" spc="-70">
                  <a:solidFill>
                    <a:srgbClr val="673284"/>
                  </a:solidFill>
                  <a:latin typeface="HK Grotesk Bold Bold"/>
                </a:rPr>
                <a:t>Housing Email</a:t>
              </a:r>
            </a:p>
          </p:txBody>
        </p:sp>
        <p:sp>
          <p:nvSpPr>
            <p:cNvPr id="14" name="TextBox 14"/>
            <p:cNvSpPr txBox="1"/>
            <p:nvPr/>
          </p:nvSpPr>
          <p:spPr>
            <a:xfrm>
              <a:off x="227908" y="1316064"/>
              <a:ext cx="3547608" cy="2622935"/>
            </a:xfrm>
            <a:prstGeom prst="rect">
              <a:avLst/>
            </a:prstGeom>
          </p:spPr>
          <p:txBody>
            <a:bodyPr lIns="0" tIns="0" rIns="0" bIns="0" rtlCol="0" anchor="t">
              <a:spAutoFit/>
            </a:bodyPr>
            <a:lstStyle/>
            <a:p>
              <a:pPr algn="ctr">
                <a:lnSpc>
                  <a:spcPts val="1960"/>
                </a:lnSpc>
              </a:pPr>
              <a:r>
                <a:rPr lang="en-US" sz="1400">
                  <a:solidFill>
                    <a:srgbClr val="673284"/>
                  </a:solidFill>
                  <a:latin typeface="Open Sans"/>
                </a:rPr>
                <a:t>You will receive application instructions to your WCU email. Follow these steps to begin your application for your preferred housing. This email is typically sent within 2 weeks of paying your Admissions deposit.</a:t>
              </a:r>
            </a:p>
          </p:txBody>
        </p:sp>
      </p:grpSp>
      <p:pic>
        <p:nvPicPr>
          <p:cNvPr id="15" name="Picture 15"/>
          <p:cNvPicPr>
            <a:picLocks noChangeAspect="1"/>
          </p:cNvPicPr>
          <p:nvPr/>
        </p:nvPicPr>
        <p:blipFill>
          <a:blip r:embed="rId4"/>
          <a:srcRect/>
          <a:stretch>
            <a:fillRect/>
          </a:stretch>
        </p:blipFill>
        <p:spPr>
          <a:xfrm>
            <a:off x="2951512" y="4495795"/>
            <a:ext cx="1353635" cy="1353635"/>
          </a:xfrm>
          <a:prstGeom prst="rect">
            <a:avLst/>
          </a:prstGeom>
        </p:spPr>
      </p:pic>
      <p:grpSp>
        <p:nvGrpSpPr>
          <p:cNvPr id="16" name="Group 16"/>
          <p:cNvGrpSpPr/>
          <p:nvPr/>
        </p:nvGrpSpPr>
        <p:grpSpPr>
          <a:xfrm>
            <a:off x="4060423" y="3512675"/>
            <a:ext cx="3089323" cy="738609"/>
            <a:chOff x="0" y="0"/>
            <a:chExt cx="3048557" cy="728863"/>
          </a:xfrm>
        </p:grpSpPr>
        <p:sp>
          <p:nvSpPr>
            <p:cNvPr id="17" name="Freeform 17"/>
            <p:cNvSpPr/>
            <p:nvPr/>
          </p:nvSpPr>
          <p:spPr>
            <a:xfrm>
              <a:off x="0" y="0"/>
              <a:ext cx="3048557" cy="728863"/>
            </a:xfrm>
            <a:custGeom>
              <a:avLst/>
              <a:gdLst/>
              <a:ahLst/>
              <a:cxnLst/>
              <a:rect l="l" t="t" r="r" b="b"/>
              <a:pathLst>
                <a:path w="3048557" h="728863">
                  <a:moveTo>
                    <a:pt x="0" y="0"/>
                  </a:moveTo>
                  <a:lnTo>
                    <a:pt x="0" y="728863"/>
                  </a:lnTo>
                  <a:lnTo>
                    <a:pt x="3048557" y="728863"/>
                  </a:lnTo>
                  <a:lnTo>
                    <a:pt x="3048557" y="0"/>
                  </a:lnTo>
                  <a:lnTo>
                    <a:pt x="0" y="0"/>
                  </a:lnTo>
                  <a:close/>
                  <a:moveTo>
                    <a:pt x="2987597" y="667903"/>
                  </a:moveTo>
                  <a:lnTo>
                    <a:pt x="59690" y="667903"/>
                  </a:lnTo>
                  <a:lnTo>
                    <a:pt x="59690" y="59690"/>
                  </a:lnTo>
                  <a:lnTo>
                    <a:pt x="2987597" y="59690"/>
                  </a:lnTo>
                  <a:lnTo>
                    <a:pt x="2987597" y="667903"/>
                  </a:lnTo>
                  <a:close/>
                </a:path>
              </a:pathLst>
            </a:custGeom>
            <a:solidFill>
              <a:srgbClr val="C89600"/>
            </a:solidFill>
          </p:spPr>
        </p:sp>
      </p:grpSp>
      <p:grpSp>
        <p:nvGrpSpPr>
          <p:cNvPr id="18" name="Group 18"/>
          <p:cNvGrpSpPr/>
          <p:nvPr/>
        </p:nvGrpSpPr>
        <p:grpSpPr>
          <a:xfrm>
            <a:off x="4183547" y="3695504"/>
            <a:ext cx="2812068" cy="2458917"/>
            <a:chOff x="0" y="0"/>
            <a:chExt cx="3749425" cy="3278556"/>
          </a:xfrm>
        </p:grpSpPr>
        <p:sp>
          <p:nvSpPr>
            <p:cNvPr id="19" name="TextBox 19"/>
            <p:cNvSpPr txBox="1"/>
            <p:nvPr/>
          </p:nvSpPr>
          <p:spPr>
            <a:xfrm>
              <a:off x="0" y="-19050"/>
              <a:ext cx="3749425" cy="582827"/>
            </a:xfrm>
            <a:prstGeom prst="rect">
              <a:avLst/>
            </a:prstGeom>
          </p:spPr>
          <p:txBody>
            <a:bodyPr lIns="0" tIns="0" rIns="0" bIns="0" rtlCol="0" anchor="t">
              <a:spAutoFit/>
            </a:bodyPr>
            <a:lstStyle/>
            <a:p>
              <a:pPr marL="0" lvl="0" indent="0" algn="ctr">
                <a:lnSpc>
                  <a:spcPts val="3584"/>
                </a:lnSpc>
              </a:pPr>
              <a:r>
                <a:rPr lang="en-US" sz="2800" spc="-70">
                  <a:solidFill>
                    <a:srgbClr val="673284"/>
                  </a:solidFill>
                  <a:latin typeface="HK Grotesk Bold Bold"/>
                </a:rPr>
                <a:t>Create an Account</a:t>
              </a:r>
            </a:p>
          </p:txBody>
        </p:sp>
        <p:sp>
          <p:nvSpPr>
            <p:cNvPr id="20" name="TextBox 20"/>
            <p:cNvSpPr txBox="1"/>
            <p:nvPr/>
          </p:nvSpPr>
          <p:spPr>
            <a:xfrm>
              <a:off x="213448" y="1316064"/>
              <a:ext cx="3322528" cy="1962492"/>
            </a:xfrm>
            <a:prstGeom prst="rect">
              <a:avLst/>
            </a:prstGeom>
          </p:spPr>
          <p:txBody>
            <a:bodyPr lIns="0" tIns="0" rIns="0" bIns="0" rtlCol="0" anchor="t">
              <a:spAutoFit/>
            </a:bodyPr>
            <a:lstStyle/>
            <a:p>
              <a:pPr algn="ctr">
                <a:lnSpc>
                  <a:spcPts val="1960"/>
                </a:lnSpc>
              </a:pPr>
              <a:r>
                <a:rPr lang="en-US" sz="1400" dirty="0">
                  <a:solidFill>
                    <a:srgbClr val="673284"/>
                  </a:solidFill>
                  <a:latin typeface="Open Sans"/>
                </a:rPr>
                <a:t>Use the link in the housing email to go to the USH Resident Portal. This is where you will create your account by clicking "Register (New Users Only)".</a:t>
              </a:r>
            </a:p>
          </p:txBody>
        </p:sp>
      </p:grpSp>
      <p:grpSp>
        <p:nvGrpSpPr>
          <p:cNvPr id="21" name="Group 21"/>
          <p:cNvGrpSpPr/>
          <p:nvPr/>
        </p:nvGrpSpPr>
        <p:grpSpPr>
          <a:xfrm>
            <a:off x="8115300" y="3685971"/>
            <a:ext cx="3135918" cy="2211251"/>
            <a:chOff x="0" y="0"/>
            <a:chExt cx="4181225" cy="2948334"/>
          </a:xfrm>
        </p:grpSpPr>
        <p:sp>
          <p:nvSpPr>
            <p:cNvPr id="22" name="TextBox 22"/>
            <p:cNvSpPr txBox="1"/>
            <p:nvPr/>
          </p:nvSpPr>
          <p:spPr>
            <a:xfrm>
              <a:off x="0" y="-19050"/>
              <a:ext cx="4181225" cy="582827"/>
            </a:xfrm>
            <a:prstGeom prst="rect">
              <a:avLst/>
            </a:prstGeom>
          </p:spPr>
          <p:txBody>
            <a:bodyPr lIns="0" tIns="0" rIns="0" bIns="0" rtlCol="0" anchor="t">
              <a:spAutoFit/>
            </a:bodyPr>
            <a:lstStyle/>
            <a:p>
              <a:pPr marL="0" lvl="0" indent="0" algn="ctr">
                <a:lnSpc>
                  <a:spcPts val="3584"/>
                </a:lnSpc>
              </a:pPr>
              <a:r>
                <a:rPr lang="en-US" sz="2800" spc="-70" dirty="0">
                  <a:solidFill>
                    <a:srgbClr val="673284"/>
                  </a:solidFill>
                  <a:latin typeface="HK Grotesk Bold Bold"/>
                </a:rPr>
                <a:t>Application Fee</a:t>
              </a:r>
            </a:p>
          </p:txBody>
        </p:sp>
        <p:sp>
          <p:nvSpPr>
            <p:cNvPr id="23" name="TextBox 23"/>
            <p:cNvSpPr txBox="1"/>
            <p:nvPr/>
          </p:nvSpPr>
          <p:spPr>
            <a:xfrm>
              <a:off x="238030" y="1316064"/>
              <a:ext cx="3705165" cy="1632270"/>
            </a:xfrm>
            <a:prstGeom prst="rect">
              <a:avLst/>
            </a:prstGeom>
          </p:spPr>
          <p:txBody>
            <a:bodyPr lIns="0" tIns="0" rIns="0" bIns="0" rtlCol="0" anchor="t">
              <a:spAutoFit/>
            </a:bodyPr>
            <a:lstStyle/>
            <a:p>
              <a:pPr algn="ctr">
                <a:lnSpc>
                  <a:spcPts val="1960"/>
                </a:lnSpc>
              </a:pPr>
              <a:r>
                <a:rPr lang="en-US" sz="1400">
                  <a:solidFill>
                    <a:srgbClr val="673284"/>
                  </a:solidFill>
                  <a:latin typeface="Open Sans"/>
                </a:rPr>
                <a:t>Click "Apply for Housing" and complete the first part of your application. This includes the $200 </a:t>
              </a:r>
              <a:r>
                <a:rPr lang="en-US" sz="1400" u="sng">
                  <a:solidFill>
                    <a:srgbClr val="673284"/>
                  </a:solidFill>
                  <a:latin typeface="Open Sans Bold"/>
                </a:rPr>
                <a:t>non-refundable</a:t>
              </a:r>
              <a:r>
                <a:rPr lang="en-US" sz="1400">
                  <a:solidFill>
                    <a:srgbClr val="673284"/>
                  </a:solidFill>
                  <a:latin typeface="Open Sans"/>
                </a:rPr>
                <a:t> application fee.</a:t>
              </a:r>
            </a:p>
          </p:txBody>
        </p:sp>
      </p:grpSp>
      <p:pic>
        <p:nvPicPr>
          <p:cNvPr id="24" name="Picture 24"/>
          <p:cNvPicPr>
            <a:picLocks noChangeAspect="1"/>
          </p:cNvPicPr>
          <p:nvPr/>
        </p:nvPicPr>
        <p:blipFill>
          <a:blip r:embed="rId4"/>
          <a:srcRect/>
          <a:stretch>
            <a:fillRect/>
          </a:stretch>
        </p:blipFill>
        <p:spPr>
          <a:xfrm>
            <a:off x="6908366" y="4495795"/>
            <a:ext cx="1353635" cy="1353635"/>
          </a:xfrm>
          <a:prstGeom prst="rect">
            <a:avLst/>
          </a:prstGeom>
        </p:spPr>
      </p:pic>
      <p:pic>
        <p:nvPicPr>
          <p:cNvPr id="25" name="Picture 25"/>
          <p:cNvPicPr>
            <a:picLocks noChangeAspect="1"/>
          </p:cNvPicPr>
          <p:nvPr/>
        </p:nvPicPr>
        <p:blipFill>
          <a:blip r:embed="rId4"/>
          <a:srcRect/>
          <a:stretch>
            <a:fillRect/>
          </a:stretch>
        </p:blipFill>
        <p:spPr>
          <a:xfrm>
            <a:off x="15064177" y="4495795"/>
            <a:ext cx="1353635" cy="1353635"/>
          </a:xfrm>
          <a:prstGeom prst="rect">
            <a:avLst/>
          </a:prstGeom>
        </p:spPr>
      </p:pic>
      <p:pic>
        <p:nvPicPr>
          <p:cNvPr id="26" name="Picture 26"/>
          <p:cNvPicPr>
            <a:picLocks noChangeAspect="1"/>
          </p:cNvPicPr>
          <p:nvPr/>
        </p:nvPicPr>
        <p:blipFill>
          <a:blip r:embed="rId4"/>
          <a:srcRect/>
          <a:stretch>
            <a:fillRect/>
          </a:stretch>
        </p:blipFill>
        <p:spPr>
          <a:xfrm>
            <a:off x="11036669" y="4495795"/>
            <a:ext cx="1353635" cy="1353635"/>
          </a:xfrm>
          <a:prstGeom prst="rect">
            <a:avLst/>
          </a:prstGeom>
        </p:spPr>
      </p:pic>
      <p:grpSp>
        <p:nvGrpSpPr>
          <p:cNvPr id="27" name="Group 27"/>
          <p:cNvGrpSpPr/>
          <p:nvPr/>
        </p:nvGrpSpPr>
        <p:grpSpPr>
          <a:xfrm>
            <a:off x="267303" y="3512675"/>
            <a:ext cx="2684209" cy="738609"/>
            <a:chOff x="0" y="0"/>
            <a:chExt cx="2648789" cy="728863"/>
          </a:xfrm>
        </p:grpSpPr>
        <p:sp>
          <p:nvSpPr>
            <p:cNvPr id="28" name="Freeform 28"/>
            <p:cNvSpPr/>
            <p:nvPr/>
          </p:nvSpPr>
          <p:spPr>
            <a:xfrm>
              <a:off x="0" y="0"/>
              <a:ext cx="2648789" cy="728863"/>
            </a:xfrm>
            <a:custGeom>
              <a:avLst/>
              <a:gdLst/>
              <a:ahLst/>
              <a:cxnLst/>
              <a:rect l="l" t="t" r="r" b="b"/>
              <a:pathLst>
                <a:path w="2648789" h="728863">
                  <a:moveTo>
                    <a:pt x="0" y="0"/>
                  </a:moveTo>
                  <a:lnTo>
                    <a:pt x="0" y="728863"/>
                  </a:lnTo>
                  <a:lnTo>
                    <a:pt x="2648789" y="728863"/>
                  </a:lnTo>
                  <a:lnTo>
                    <a:pt x="2648789" y="0"/>
                  </a:lnTo>
                  <a:lnTo>
                    <a:pt x="0" y="0"/>
                  </a:lnTo>
                  <a:close/>
                  <a:moveTo>
                    <a:pt x="2587829" y="667903"/>
                  </a:moveTo>
                  <a:lnTo>
                    <a:pt x="59690" y="667903"/>
                  </a:lnTo>
                  <a:lnTo>
                    <a:pt x="59690" y="59690"/>
                  </a:lnTo>
                  <a:lnTo>
                    <a:pt x="2587829" y="59690"/>
                  </a:lnTo>
                  <a:lnTo>
                    <a:pt x="2587829" y="667903"/>
                  </a:lnTo>
                  <a:close/>
                </a:path>
              </a:pathLst>
            </a:custGeom>
            <a:solidFill>
              <a:srgbClr val="C89600"/>
            </a:solidFill>
          </p:spPr>
        </p:sp>
      </p:grpSp>
      <p:grpSp>
        <p:nvGrpSpPr>
          <p:cNvPr id="29" name="Group 29"/>
          <p:cNvGrpSpPr/>
          <p:nvPr/>
        </p:nvGrpSpPr>
        <p:grpSpPr>
          <a:xfrm>
            <a:off x="8352460" y="3512675"/>
            <a:ext cx="2684209" cy="738609"/>
            <a:chOff x="0" y="0"/>
            <a:chExt cx="2648789" cy="728863"/>
          </a:xfrm>
        </p:grpSpPr>
        <p:sp>
          <p:nvSpPr>
            <p:cNvPr id="30" name="Freeform 30"/>
            <p:cNvSpPr/>
            <p:nvPr/>
          </p:nvSpPr>
          <p:spPr>
            <a:xfrm>
              <a:off x="0" y="0"/>
              <a:ext cx="2648789" cy="728863"/>
            </a:xfrm>
            <a:custGeom>
              <a:avLst/>
              <a:gdLst/>
              <a:ahLst/>
              <a:cxnLst/>
              <a:rect l="l" t="t" r="r" b="b"/>
              <a:pathLst>
                <a:path w="2648789" h="728863">
                  <a:moveTo>
                    <a:pt x="0" y="0"/>
                  </a:moveTo>
                  <a:lnTo>
                    <a:pt x="0" y="728863"/>
                  </a:lnTo>
                  <a:lnTo>
                    <a:pt x="2648789" y="728863"/>
                  </a:lnTo>
                  <a:lnTo>
                    <a:pt x="2648789" y="0"/>
                  </a:lnTo>
                  <a:lnTo>
                    <a:pt x="0" y="0"/>
                  </a:lnTo>
                  <a:close/>
                  <a:moveTo>
                    <a:pt x="2587829" y="667903"/>
                  </a:moveTo>
                  <a:lnTo>
                    <a:pt x="59690" y="667903"/>
                  </a:lnTo>
                  <a:lnTo>
                    <a:pt x="59690" y="59690"/>
                  </a:lnTo>
                  <a:lnTo>
                    <a:pt x="2587829" y="59690"/>
                  </a:lnTo>
                  <a:lnTo>
                    <a:pt x="2587829" y="667903"/>
                  </a:lnTo>
                  <a:close/>
                </a:path>
              </a:pathLst>
            </a:custGeom>
            <a:solidFill>
              <a:srgbClr val="C89600"/>
            </a:solidFill>
          </p:spPr>
        </p:sp>
      </p:grpSp>
      <p:grpSp>
        <p:nvGrpSpPr>
          <p:cNvPr id="31" name="Group 31"/>
          <p:cNvGrpSpPr/>
          <p:nvPr/>
        </p:nvGrpSpPr>
        <p:grpSpPr>
          <a:xfrm>
            <a:off x="16497784" y="4755683"/>
            <a:ext cx="1703790" cy="738609"/>
            <a:chOff x="0" y="0"/>
            <a:chExt cx="1681307" cy="728863"/>
          </a:xfrm>
        </p:grpSpPr>
        <p:sp>
          <p:nvSpPr>
            <p:cNvPr id="32" name="Freeform 32"/>
            <p:cNvSpPr/>
            <p:nvPr/>
          </p:nvSpPr>
          <p:spPr>
            <a:xfrm>
              <a:off x="0" y="0"/>
              <a:ext cx="1681307" cy="728863"/>
            </a:xfrm>
            <a:custGeom>
              <a:avLst/>
              <a:gdLst/>
              <a:ahLst/>
              <a:cxnLst/>
              <a:rect l="l" t="t" r="r" b="b"/>
              <a:pathLst>
                <a:path w="1681307" h="728863">
                  <a:moveTo>
                    <a:pt x="0" y="0"/>
                  </a:moveTo>
                  <a:lnTo>
                    <a:pt x="0" y="728863"/>
                  </a:lnTo>
                  <a:lnTo>
                    <a:pt x="1681307" y="728863"/>
                  </a:lnTo>
                  <a:lnTo>
                    <a:pt x="1681307" y="0"/>
                  </a:lnTo>
                  <a:lnTo>
                    <a:pt x="0" y="0"/>
                  </a:lnTo>
                  <a:close/>
                  <a:moveTo>
                    <a:pt x="1620347" y="667903"/>
                  </a:moveTo>
                  <a:lnTo>
                    <a:pt x="59690" y="667903"/>
                  </a:lnTo>
                  <a:lnTo>
                    <a:pt x="59690" y="59690"/>
                  </a:lnTo>
                  <a:lnTo>
                    <a:pt x="1620347" y="59690"/>
                  </a:lnTo>
                  <a:lnTo>
                    <a:pt x="1620347" y="667903"/>
                  </a:lnTo>
                  <a:close/>
                </a:path>
              </a:pathLst>
            </a:custGeom>
            <a:solidFill>
              <a:srgbClr val="C89600"/>
            </a:solidFill>
          </p:spPr>
        </p:sp>
      </p:grpSp>
      <p:pic>
        <p:nvPicPr>
          <p:cNvPr id="33" name="Picture 33"/>
          <p:cNvPicPr>
            <a:picLocks noChangeAspect="1"/>
          </p:cNvPicPr>
          <p:nvPr/>
        </p:nvPicPr>
        <p:blipFill>
          <a:blip r:embed="rId5"/>
          <a:srcRect l="4036" t="7579" b="1224"/>
          <a:stretch>
            <a:fillRect/>
          </a:stretch>
        </p:blipFill>
        <p:spPr>
          <a:xfrm>
            <a:off x="0" y="7483077"/>
            <a:ext cx="4423010" cy="2803923"/>
          </a:xfrm>
          <a:prstGeom prst="rect">
            <a:avLst/>
          </a:prstGeom>
        </p:spPr>
      </p:pic>
      <p:pic>
        <p:nvPicPr>
          <p:cNvPr id="34" name="Picture 34"/>
          <p:cNvPicPr>
            <a:picLocks noChangeAspect="1"/>
          </p:cNvPicPr>
          <p:nvPr/>
        </p:nvPicPr>
        <p:blipFill>
          <a:blip r:embed="rId6"/>
          <a:srcRect l="2434" t="8600" r="2434"/>
          <a:stretch>
            <a:fillRect/>
          </a:stretch>
        </p:blipFill>
        <p:spPr>
          <a:xfrm>
            <a:off x="9132644" y="7483077"/>
            <a:ext cx="4377558" cy="2803923"/>
          </a:xfrm>
          <a:prstGeom prst="rect">
            <a:avLst/>
          </a:prstGeom>
        </p:spPr>
      </p:pic>
      <p:pic>
        <p:nvPicPr>
          <p:cNvPr id="35" name="Picture 35"/>
          <p:cNvPicPr>
            <a:picLocks noChangeAspect="1"/>
          </p:cNvPicPr>
          <p:nvPr/>
        </p:nvPicPr>
        <p:blipFill>
          <a:blip r:embed="rId7"/>
          <a:srcRect t="8030" b="8030"/>
          <a:stretch>
            <a:fillRect/>
          </a:stretch>
        </p:blipFill>
        <p:spPr>
          <a:xfrm>
            <a:off x="13510201" y="7483077"/>
            <a:ext cx="4796153" cy="3007605"/>
          </a:xfrm>
          <a:prstGeom prst="rect">
            <a:avLst/>
          </a:prstGeom>
        </p:spPr>
      </p:pic>
      <p:pic>
        <p:nvPicPr>
          <p:cNvPr id="36" name="Picture 36"/>
          <p:cNvPicPr>
            <a:picLocks noChangeAspect="1"/>
          </p:cNvPicPr>
          <p:nvPr/>
        </p:nvPicPr>
        <p:blipFill>
          <a:blip r:embed="rId8"/>
          <a:srcRect/>
          <a:stretch>
            <a:fillRect/>
          </a:stretch>
        </p:blipFill>
        <p:spPr>
          <a:xfrm>
            <a:off x="3295950" y="4932084"/>
            <a:ext cx="664759" cy="506048"/>
          </a:xfrm>
          <a:prstGeom prst="rect">
            <a:avLst/>
          </a:prstGeom>
        </p:spPr>
      </p:pic>
      <p:pic>
        <p:nvPicPr>
          <p:cNvPr id="37" name="Picture 37"/>
          <p:cNvPicPr>
            <a:picLocks noChangeAspect="1"/>
          </p:cNvPicPr>
          <p:nvPr/>
        </p:nvPicPr>
        <p:blipFill>
          <a:blip r:embed="rId8"/>
          <a:srcRect/>
          <a:stretch>
            <a:fillRect/>
          </a:stretch>
        </p:blipFill>
        <p:spPr>
          <a:xfrm>
            <a:off x="15408615" y="4932084"/>
            <a:ext cx="664759" cy="506048"/>
          </a:xfrm>
          <a:prstGeom prst="rect">
            <a:avLst/>
          </a:prstGeom>
        </p:spPr>
      </p:pic>
      <p:pic>
        <p:nvPicPr>
          <p:cNvPr id="38" name="Picture 38"/>
          <p:cNvPicPr>
            <a:picLocks noChangeAspect="1"/>
          </p:cNvPicPr>
          <p:nvPr/>
        </p:nvPicPr>
        <p:blipFill>
          <a:blip r:embed="rId8"/>
          <a:srcRect/>
          <a:stretch>
            <a:fillRect/>
          </a:stretch>
        </p:blipFill>
        <p:spPr>
          <a:xfrm>
            <a:off x="11381107" y="4932084"/>
            <a:ext cx="664759" cy="506048"/>
          </a:xfrm>
          <a:prstGeom prst="rect">
            <a:avLst/>
          </a:prstGeom>
        </p:spPr>
      </p:pic>
      <p:pic>
        <p:nvPicPr>
          <p:cNvPr id="39" name="Picture 39"/>
          <p:cNvPicPr>
            <a:picLocks noChangeAspect="1"/>
          </p:cNvPicPr>
          <p:nvPr/>
        </p:nvPicPr>
        <p:blipFill>
          <a:blip r:embed="rId8"/>
          <a:srcRect/>
          <a:stretch>
            <a:fillRect/>
          </a:stretch>
        </p:blipFill>
        <p:spPr>
          <a:xfrm>
            <a:off x="7252804" y="4932084"/>
            <a:ext cx="664759" cy="50604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B968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t="15813" r="16675"/>
          <a:stretch/>
        </p:blipFill>
        <p:spPr>
          <a:xfrm>
            <a:off x="10666937" y="0"/>
            <a:ext cx="7621063" cy="5143500"/>
          </a:xfrm>
          <a:prstGeom prst="rect">
            <a:avLst/>
          </a:prstGeom>
        </p:spPr>
      </p:pic>
      <p:pic>
        <p:nvPicPr>
          <p:cNvPr id="3" name="Picture 3"/>
          <p:cNvPicPr>
            <a:picLocks noChangeAspect="1"/>
          </p:cNvPicPr>
          <p:nvPr/>
        </p:nvPicPr>
        <p:blipFill>
          <a:blip r:embed="rId3"/>
          <a:srcRect l="23087" r="25028"/>
          <a:stretch>
            <a:fillRect/>
          </a:stretch>
        </p:blipFill>
        <p:spPr>
          <a:xfrm>
            <a:off x="5572657" y="5143500"/>
            <a:ext cx="6619343" cy="5143500"/>
          </a:xfrm>
          <a:prstGeom prst="rect">
            <a:avLst/>
          </a:prstGeom>
        </p:spPr>
      </p:pic>
      <p:sp>
        <p:nvSpPr>
          <p:cNvPr id="4" name="AutoShape 4"/>
          <p:cNvSpPr/>
          <p:nvPr/>
        </p:nvSpPr>
        <p:spPr>
          <a:xfrm>
            <a:off x="0" y="5143500"/>
            <a:ext cx="6096000" cy="5143500"/>
          </a:xfrm>
          <a:prstGeom prst="rect">
            <a:avLst/>
          </a:prstGeom>
          <a:solidFill>
            <a:srgbClr val="C89600"/>
          </a:solidFill>
        </p:spPr>
      </p:sp>
      <p:pic>
        <p:nvPicPr>
          <p:cNvPr id="5" name="Picture 5"/>
          <p:cNvPicPr>
            <a:picLocks noChangeAspect="1"/>
          </p:cNvPicPr>
          <p:nvPr/>
        </p:nvPicPr>
        <p:blipFill rotWithShape="1">
          <a:blip r:embed="rId4"/>
          <a:srcRect l="20741" t="4651"/>
          <a:stretch/>
        </p:blipFill>
        <p:spPr>
          <a:xfrm>
            <a:off x="0" y="0"/>
            <a:ext cx="6413285" cy="5143500"/>
          </a:xfrm>
          <a:prstGeom prst="rect">
            <a:avLst/>
          </a:prstGeom>
        </p:spPr>
      </p:pic>
      <p:sp>
        <p:nvSpPr>
          <p:cNvPr id="6" name="AutoShape 6"/>
          <p:cNvSpPr/>
          <p:nvPr/>
        </p:nvSpPr>
        <p:spPr>
          <a:xfrm>
            <a:off x="6096000" y="0"/>
            <a:ext cx="6096000" cy="5143500"/>
          </a:xfrm>
          <a:prstGeom prst="rect">
            <a:avLst/>
          </a:prstGeom>
          <a:solidFill>
            <a:srgbClr val="673284"/>
          </a:solidFill>
        </p:spPr>
      </p:sp>
      <p:grpSp>
        <p:nvGrpSpPr>
          <p:cNvPr id="7" name="Group 7"/>
          <p:cNvGrpSpPr/>
          <p:nvPr/>
        </p:nvGrpSpPr>
        <p:grpSpPr>
          <a:xfrm>
            <a:off x="252534" y="5603089"/>
            <a:ext cx="5590929" cy="4179026"/>
            <a:chOff x="-401915" y="-60395"/>
            <a:chExt cx="7454573" cy="5572034"/>
          </a:xfrm>
        </p:grpSpPr>
        <p:sp>
          <p:nvSpPr>
            <p:cNvPr id="8" name="TextBox 8"/>
            <p:cNvSpPr txBox="1"/>
            <p:nvPr/>
          </p:nvSpPr>
          <p:spPr>
            <a:xfrm>
              <a:off x="-401915" y="-60395"/>
              <a:ext cx="7454573" cy="1561026"/>
            </a:xfrm>
            <a:prstGeom prst="rect">
              <a:avLst/>
            </a:prstGeom>
          </p:spPr>
          <p:txBody>
            <a:bodyPr wrap="square" lIns="0" tIns="0" rIns="0" bIns="0" rtlCol="0" anchor="t">
              <a:spAutoFit/>
            </a:bodyPr>
            <a:lstStyle/>
            <a:p>
              <a:pPr algn="ctr">
                <a:lnSpc>
                  <a:spcPts val="4608"/>
                </a:lnSpc>
              </a:pPr>
              <a:r>
                <a:rPr lang="en-US" sz="4000" spc="-89" dirty="0">
                  <a:solidFill>
                    <a:srgbClr val="FFFFFF"/>
                  </a:solidFill>
                  <a:latin typeface="HK Grotesk Bold Bold"/>
                </a:rPr>
                <a:t>Gender Inclusive Housing</a:t>
              </a:r>
            </a:p>
            <a:p>
              <a:pPr marL="0" lvl="0" indent="0" algn="ctr">
                <a:lnSpc>
                  <a:spcPts val="4608"/>
                </a:lnSpc>
                <a:spcBef>
                  <a:spcPct val="0"/>
                </a:spcBef>
              </a:pPr>
              <a:endParaRPr lang="en-US" sz="3600" spc="-89" dirty="0">
                <a:solidFill>
                  <a:srgbClr val="FFFFFF"/>
                </a:solidFill>
                <a:latin typeface="HK Grotesk Bold Bold"/>
              </a:endParaRPr>
            </a:p>
          </p:txBody>
        </p:sp>
        <p:sp>
          <p:nvSpPr>
            <p:cNvPr id="9" name="TextBox 9"/>
            <p:cNvSpPr txBox="1"/>
            <p:nvPr/>
          </p:nvSpPr>
          <p:spPr>
            <a:xfrm>
              <a:off x="0" y="1772124"/>
              <a:ext cx="6650746" cy="3739515"/>
            </a:xfrm>
            <a:prstGeom prst="rect">
              <a:avLst/>
            </a:prstGeom>
          </p:spPr>
          <p:txBody>
            <a:bodyPr lIns="0" tIns="0" rIns="0" bIns="0" rtlCol="0" anchor="t">
              <a:spAutoFit/>
            </a:bodyPr>
            <a:lstStyle/>
            <a:p>
              <a:pPr marL="0" lvl="0" indent="0" algn="ctr">
                <a:lnSpc>
                  <a:spcPts val="2519"/>
                </a:lnSpc>
                <a:spcBef>
                  <a:spcPct val="0"/>
                </a:spcBef>
              </a:pPr>
              <a:r>
                <a:rPr lang="en-US" sz="1799" dirty="0">
                  <a:solidFill>
                    <a:srgbClr val="FFFFFF"/>
                  </a:solidFill>
                  <a:latin typeface="Open Sans"/>
                </a:rPr>
                <a:t>A student can identify gender as neutral in the Affiliated Housing Application and connect directly with other students who have selected neutral, or USH will work to assign you to a room with another gender-neutral student. By selecting neutral, you will be shown other students who have selected neutral as well when utilizing the roommate matching functions of the resident portal.</a:t>
              </a:r>
            </a:p>
          </p:txBody>
        </p:sp>
      </p:grpSp>
      <p:grpSp>
        <p:nvGrpSpPr>
          <p:cNvPr id="10" name="Group 10"/>
          <p:cNvGrpSpPr/>
          <p:nvPr/>
        </p:nvGrpSpPr>
        <p:grpSpPr>
          <a:xfrm>
            <a:off x="12811622" y="5603089"/>
            <a:ext cx="4856755" cy="4179026"/>
            <a:chOff x="-489452" y="-60395"/>
            <a:chExt cx="6475674" cy="5572034"/>
          </a:xfrm>
        </p:grpSpPr>
        <p:sp>
          <p:nvSpPr>
            <p:cNvPr id="11" name="TextBox 11"/>
            <p:cNvSpPr txBox="1"/>
            <p:nvPr/>
          </p:nvSpPr>
          <p:spPr>
            <a:xfrm>
              <a:off x="-489452" y="-60395"/>
              <a:ext cx="6475674" cy="1561026"/>
            </a:xfrm>
            <a:prstGeom prst="rect">
              <a:avLst/>
            </a:prstGeom>
          </p:spPr>
          <p:txBody>
            <a:bodyPr wrap="square" lIns="0" tIns="0" rIns="0" bIns="0" rtlCol="0" anchor="t">
              <a:spAutoFit/>
            </a:bodyPr>
            <a:lstStyle/>
            <a:p>
              <a:pPr algn="ctr">
                <a:lnSpc>
                  <a:spcPts val="4608"/>
                </a:lnSpc>
              </a:pPr>
              <a:r>
                <a:rPr lang="en-US" sz="4000" spc="-90" dirty="0">
                  <a:solidFill>
                    <a:srgbClr val="FFFFFF"/>
                  </a:solidFill>
                  <a:latin typeface="HK Grotesk Bold Bold"/>
                </a:rPr>
                <a:t>Roommate Matching</a:t>
              </a:r>
            </a:p>
            <a:p>
              <a:pPr marL="0" lvl="0" indent="0" algn="ctr">
                <a:lnSpc>
                  <a:spcPts val="4608"/>
                </a:lnSpc>
                <a:spcBef>
                  <a:spcPct val="0"/>
                </a:spcBef>
              </a:pPr>
              <a:endParaRPr lang="en-US" sz="3600" spc="-90" dirty="0">
                <a:solidFill>
                  <a:srgbClr val="FFFFFF"/>
                </a:solidFill>
                <a:latin typeface="HK Grotesk Bold Bold"/>
              </a:endParaRPr>
            </a:p>
          </p:txBody>
        </p:sp>
        <p:sp>
          <p:nvSpPr>
            <p:cNvPr id="12" name="TextBox 12"/>
            <p:cNvSpPr txBox="1"/>
            <p:nvPr/>
          </p:nvSpPr>
          <p:spPr>
            <a:xfrm>
              <a:off x="0" y="1772124"/>
              <a:ext cx="5496771" cy="3739515"/>
            </a:xfrm>
            <a:prstGeom prst="rect">
              <a:avLst/>
            </a:prstGeom>
          </p:spPr>
          <p:txBody>
            <a:bodyPr lIns="0" tIns="0" rIns="0" bIns="0" rtlCol="0" anchor="t">
              <a:spAutoFit/>
            </a:bodyPr>
            <a:lstStyle/>
            <a:p>
              <a:pPr marL="0" lvl="0" indent="0" algn="ctr">
                <a:lnSpc>
                  <a:spcPts val="2520"/>
                </a:lnSpc>
                <a:spcBef>
                  <a:spcPct val="0"/>
                </a:spcBef>
              </a:pPr>
              <a:r>
                <a:rPr lang="en-US" sz="1800">
                  <a:solidFill>
                    <a:srgbClr val="FFFFFF"/>
                  </a:solidFill>
                  <a:latin typeface="Open Sans"/>
                </a:rPr>
                <a:t>Affiliated housing offers a roommate matching service where applicants can fill out a roommate questionnaire and then see how well they match with other students who selected the same suite style. For USH communities, all applicants are able to utilize the roommate matching portion of the online leasing portal.</a:t>
              </a:r>
            </a:p>
          </p:txBody>
        </p:sp>
      </p:grpSp>
      <p:grpSp>
        <p:nvGrpSpPr>
          <p:cNvPr id="13" name="Group 13"/>
          <p:cNvGrpSpPr/>
          <p:nvPr/>
        </p:nvGrpSpPr>
        <p:grpSpPr>
          <a:xfrm>
            <a:off x="6003568" y="953933"/>
            <a:ext cx="6280864" cy="3213195"/>
            <a:chOff x="-994358" y="-29920"/>
            <a:chExt cx="8374486" cy="4284259"/>
          </a:xfrm>
        </p:grpSpPr>
        <p:sp>
          <p:nvSpPr>
            <p:cNvPr id="14" name="TextBox 14"/>
            <p:cNvSpPr txBox="1"/>
            <p:nvPr/>
          </p:nvSpPr>
          <p:spPr>
            <a:xfrm>
              <a:off x="-994358" y="-29920"/>
              <a:ext cx="8374486" cy="1561026"/>
            </a:xfrm>
            <a:prstGeom prst="rect">
              <a:avLst/>
            </a:prstGeom>
          </p:spPr>
          <p:txBody>
            <a:bodyPr wrap="square" lIns="0" tIns="0" rIns="0" bIns="0" rtlCol="0" anchor="t">
              <a:spAutoFit/>
            </a:bodyPr>
            <a:lstStyle/>
            <a:p>
              <a:pPr algn="ctr">
                <a:lnSpc>
                  <a:spcPts val="4608"/>
                </a:lnSpc>
              </a:pPr>
              <a:r>
                <a:rPr lang="en-US" sz="4000" spc="-90" dirty="0">
                  <a:solidFill>
                    <a:srgbClr val="FFFFFF"/>
                  </a:solidFill>
                  <a:latin typeface="HK Grotesk Bold Bold"/>
                </a:rPr>
                <a:t>Roommate Requests</a:t>
              </a:r>
            </a:p>
            <a:p>
              <a:pPr marL="0" lvl="0" indent="0" algn="ctr">
                <a:lnSpc>
                  <a:spcPts val="4608"/>
                </a:lnSpc>
                <a:spcBef>
                  <a:spcPct val="0"/>
                </a:spcBef>
              </a:pPr>
              <a:endParaRPr lang="en-US" sz="3600" spc="-90" dirty="0">
                <a:solidFill>
                  <a:srgbClr val="FFFFFF"/>
                </a:solidFill>
                <a:latin typeface="HK Grotesk Bold Bold"/>
              </a:endParaRPr>
            </a:p>
          </p:txBody>
        </p:sp>
        <p:sp>
          <p:nvSpPr>
            <p:cNvPr id="15" name="TextBox 15"/>
            <p:cNvSpPr txBox="1"/>
            <p:nvPr/>
          </p:nvSpPr>
          <p:spPr>
            <a:xfrm>
              <a:off x="0" y="1772124"/>
              <a:ext cx="6385771" cy="2482215"/>
            </a:xfrm>
            <a:prstGeom prst="rect">
              <a:avLst/>
            </a:prstGeom>
          </p:spPr>
          <p:txBody>
            <a:bodyPr lIns="0" tIns="0" rIns="0" bIns="0" rtlCol="0" anchor="t">
              <a:spAutoFit/>
            </a:bodyPr>
            <a:lstStyle/>
            <a:p>
              <a:pPr marL="0" lvl="0" indent="0" algn="ctr">
                <a:lnSpc>
                  <a:spcPts val="2520"/>
                </a:lnSpc>
                <a:spcBef>
                  <a:spcPct val="0"/>
                </a:spcBef>
              </a:pPr>
              <a:r>
                <a:rPr lang="en-US" sz="1800">
                  <a:solidFill>
                    <a:srgbClr val="FFFFFF"/>
                  </a:solidFill>
                  <a:latin typeface="Open Sans"/>
                </a:rPr>
                <a:t>If you already know who you would like to request as a roommate, you and your roommate(s) will need to apply for the same suite style. Once you complete the application, you can create a roommate group together.</a:t>
              </a:r>
            </a:p>
          </p:txBody>
        </p:sp>
      </p:grpSp>
      <p:grpSp>
        <p:nvGrpSpPr>
          <p:cNvPr id="16" name="Group 16"/>
          <p:cNvGrpSpPr>
            <a:grpSpLocks noChangeAspect="1"/>
          </p:cNvGrpSpPr>
          <p:nvPr/>
        </p:nvGrpSpPr>
        <p:grpSpPr>
          <a:xfrm rot="-10800000">
            <a:off x="6668242" y="1804278"/>
            <a:ext cx="4951516" cy="139660"/>
            <a:chOff x="0" y="0"/>
            <a:chExt cx="22513290" cy="635000"/>
          </a:xfrm>
        </p:grpSpPr>
        <p:sp>
          <p:nvSpPr>
            <p:cNvPr id="17" name="Freeform 17"/>
            <p:cNvSpPr/>
            <p:nvPr/>
          </p:nvSpPr>
          <p:spPr>
            <a:xfrm>
              <a:off x="0" y="0"/>
              <a:ext cx="22513292" cy="635000"/>
            </a:xfrm>
            <a:custGeom>
              <a:avLst/>
              <a:gdLst/>
              <a:ahLst/>
              <a:cxnLst/>
              <a:rect l="l" t="t" r="r" b="b"/>
              <a:pathLst>
                <a:path w="22513292" h="635000">
                  <a:moveTo>
                    <a:pt x="11257280" y="0"/>
                  </a:moveTo>
                  <a:cubicBezTo>
                    <a:pt x="11432540" y="0"/>
                    <a:pt x="11574780" y="142240"/>
                    <a:pt x="11574780" y="317500"/>
                  </a:cubicBezTo>
                  <a:cubicBezTo>
                    <a:pt x="11574780" y="492760"/>
                    <a:pt x="11432540" y="635000"/>
                    <a:pt x="11257280" y="635000"/>
                  </a:cubicBezTo>
                  <a:cubicBezTo>
                    <a:pt x="11082020" y="635000"/>
                    <a:pt x="10939780" y="492760"/>
                    <a:pt x="10939780" y="317500"/>
                  </a:cubicBezTo>
                  <a:cubicBezTo>
                    <a:pt x="10939780" y="142240"/>
                    <a:pt x="11082020" y="0"/>
                    <a:pt x="11257280" y="0"/>
                  </a:cubicBezTo>
                  <a:close/>
                  <a:moveTo>
                    <a:pt x="12204700" y="16510"/>
                  </a:moveTo>
                  <a:cubicBezTo>
                    <a:pt x="12371070" y="16510"/>
                    <a:pt x="12505690" y="151130"/>
                    <a:pt x="12505690" y="317500"/>
                  </a:cubicBezTo>
                  <a:cubicBezTo>
                    <a:pt x="12505690" y="483870"/>
                    <a:pt x="12371070" y="618490"/>
                    <a:pt x="12204700" y="618490"/>
                  </a:cubicBezTo>
                  <a:cubicBezTo>
                    <a:pt x="12038330" y="618490"/>
                    <a:pt x="11903710" y="483870"/>
                    <a:pt x="11903710" y="317500"/>
                  </a:cubicBezTo>
                  <a:cubicBezTo>
                    <a:pt x="11903710" y="151130"/>
                    <a:pt x="12038330" y="16510"/>
                    <a:pt x="12204700" y="16510"/>
                  </a:cubicBezTo>
                  <a:close/>
                  <a:moveTo>
                    <a:pt x="13054330" y="31750"/>
                  </a:moveTo>
                  <a:cubicBezTo>
                    <a:pt x="13211811" y="31750"/>
                    <a:pt x="13340080" y="160020"/>
                    <a:pt x="13340080" y="317500"/>
                  </a:cubicBezTo>
                  <a:cubicBezTo>
                    <a:pt x="13340080" y="474980"/>
                    <a:pt x="13211811" y="603250"/>
                    <a:pt x="13054330" y="603250"/>
                  </a:cubicBezTo>
                  <a:cubicBezTo>
                    <a:pt x="12896850" y="603250"/>
                    <a:pt x="12768580" y="474980"/>
                    <a:pt x="12768580" y="317500"/>
                  </a:cubicBezTo>
                  <a:cubicBezTo>
                    <a:pt x="12768580" y="160020"/>
                    <a:pt x="12896850" y="31750"/>
                    <a:pt x="13054330" y="31750"/>
                  </a:cubicBezTo>
                  <a:close/>
                  <a:moveTo>
                    <a:pt x="13905230" y="48260"/>
                  </a:moveTo>
                  <a:cubicBezTo>
                    <a:pt x="14053820" y="48260"/>
                    <a:pt x="14174470" y="168910"/>
                    <a:pt x="14174470" y="317500"/>
                  </a:cubicBezTo>
                  <a:cubicBezTo>
                    <a:pt x="14174470" y="466090"/>
                    <a:pt x="14053820" y="586740"/>
                    <a:pt x="13905230" y="586740"/>
                  </a:cubicBezTo>
                  <a:cubicBezTo>
                    <a:pt x="13756641" y="586740"/>
                    <a:pt x="13635991" y="466090"/>
                    <a:pt x="13635991" y="317500"/>
                  </a:cubicBezTo>
                  <a:cubicBezTo>
                    <a:pt x="13635991" y="168910"/>
                    <a:pt x="13755371" y="48260"/>
                    <a:pt x="13905230" y="48260"/>
                  </a:cubicBezTo>
                  <a:close/>
                  <a:moveTo>
                    <a:pt x="14754861" y="63500"/>
                  </a:moveTo>
                  <a:cubicBezTo>
                    <a:pt x="14894561" y="63500"/>
                    <a:pt x="15008861" y="177800"/>
                    <a:pt x="15008861" y="317500"/>
                  </a:cubicBezTo>
                  <a:cubicBezTo>
                    <a:pt x="15008861" y="457200"/>
                    <a:pt x="14894561" y="571500"/>
                    <a:pt x="14754861" y="571500"/>
                  </a:cubicBezTo>
                  <a:cubicBezTo>
                    <a:pt x="14615161" y="571500"/>
                    <a:pt x="14500861" y="457200"/>
                    <a:pt x="14500861" y="317500"/>
                  </a:cubicBezTo>
                  <a:cubicBezTo>
                    <a:pt x="14500861" y="177800"/>
                    <a:pt x="14613891" y="63500"/>
                    <a:pt x="14754861" y="63500"/>
                  </a:cubicBezTo>
                  <a:close/>
                  <a:moveTo>
                    <a:pt x="15604491" y="78740"/>
                  </a:moveTo>
                  <a:cubicBezTo>
                    <a:pt x="15736571" y="78740"/>
                    <a:pt x="15843252" y="185420"/>
                    <a:pt x="15843252" y="317500"/>
                  </a:cubicBezTo>
                  <a:cubicBezTo>
                    <a:pt x="15843252" y="449580"/>
                    <a:pt x="15736571" y="554990"/>
                    <a:pt x="15604491" y="554990"/>
                  </a:cubicBezTo>
                  <a:cubicBezTo>
                    <a:pt x="15472411" y="554990"/>
                    <a:pt x="15365730" y="448310"/>
                    <a:pt x="15365730" y="317500"/>
                  </a:cubicBezTo>
                  <a:cubicBezTo>
                    <a:pt x="15365730" y="186690"/>
                    <a:pt x="15472411" y="78740"/>
                    <a:pt x="15604491" y="78740"/>
                  </a:cubicBezTo>
                  <a:close/>
                  <a:moveTo>
                    <a:pt x="16454121" y="95250"/>
                  </a:moveTo>
                  <a:cubicBezTo>
                    <a:pt x="16577311" y="95250"/>
                    <a:pt x="16676371" y="194310"/>
                    <a:pt x="16676371" y="317500"/>
                  </a:cubicBezTo>
                  <a:cubicBezTo>
                    <a:pt x="16676371" y="440690"/>
                    <a:pt x="16577311" y="539750"/>
                    <a:pt x="16454121" y="539750"/>
                  </a:cubicBezTo>
                  <a:cubicBezTo>
                    <a:pt x="16330932" y="539750"/>
                    <a:pt x="16231871" y="440690"/>
                    <a:pt x="16231871" y="317500"/>
                  </a:cubicBezTo>
                  <a:cubicBezTo>
                    <a:pt x="16231871" y="194310"/>
                    <a:pt x="16330932" y="95250"/>
                    <a:pt x="16454121" y="95250"/>
                  </a:cubicBezTo>
                  <a:close/>
                  <a:moveTo>
                    <a:pt x="17303752" y="110490"/>
                  </a:moveTo>
                  <a:cubicBezTo>
                    <a:pt x="17418052" y="110490"/>
                    <a:pt x="17510762" y="203200"/>
                    <a:pt x="17510762" y="317500"/>
                  </a:cubicBezTo>
                  <a:cubicBezTo>
                    <a:pt x="17510762" y="431800"/>
                    <a:pt x="17418052" y="524510"/>
                    <a:pt x="17303752" y="524510"/>
                  </a:cubicBezTo>
                  <a:cubicBezTo>
                    <a:pt x="17189452" y="524510"/>
                    <a:pt x="17096741" y="431800"/>
                    <a:pt x="17096741" y="317500"/>
                  </a:cubicBezTo>
                  <a:cubicBezTo>
                    <a:pt x="17096741" y="203200"/>
                    <a:pt x="17189452" y="110490"/>
                    <a:pt x="17303752" y="110490"/>
                  </a:cubicBezTo>
                  <a:close/>
                  <a:moveTo>
                    <a:pt x="18153382" y="127000"/>
                  </a:moveTo>
                  <a:cubicBezTo>
                    <a:pt x="18258792" y="127000"/>
                    <a:pt x="18343882" y="212090"/>
                    <a:pt x="18343882" y="317500"/>
                  </a:cubicBezTo>
                  <a:cubicBezTo>
                    <a:pt x="18343882" y="422910"/>
                    <a:pt x="18258792" y="508000"/>
                    <a:pt x="18153382" y="508000"/>
                  </a:cubicBezTo>
                  <a:cubicBezTo>
                    <a:pt x="18047971" y="508000"/>
                    <a:pt x="17962882" y="422910"/>
                    <a:pt x="17962882" y="317500"/>
                  </a:cubicBezTo>
                  <a:cubicBezTo>
                    <a:pt x="17962882" y="212090"/>
                    <a:pt x="18047971" y="127000"/>
                    <a:pt x="18153382" y="127000"/>
                  </a:cubicBezTo>
                  <a:close/>
                  <a:moveTo>
                    <a:pt x="19003012" y="142240"/>
                  </a:moveTo>
                  <a:cubicBezTo>
                    <a:pt x="19099532" y="142240"/>
                    <a:pt x="19178273" y="220980"/>
                    <a:pt x="19178273" y="317500"/>
                  </a:cubicBezTo>
                  <a:cubicBezTo>
                    <a:pt x="19178273" y="414020"/>
                    <a:pt x="19099533" y="492760"/>
                    <a:pt x="19003012" y="492760"/>
                  </a:cubicBezTo>
                  <a:cubicBezTo>
                    <a:pt x="18906491" y="492760"/>
                    <a:pt x="18827752" y="414020"/>
                    <a:pt x="18827752" y="317500"/>
                  </a:cubicBezTo>
                  <a:cubicBezTo>
                    <a:pt x="18827752" y="220980"/>
                    <a:pt x="18906491" y="142240"/>
                    <a:pt x="19003012" y="142240"/>
                  </a:cubicBezTo>
                  <a:close/>
                  <a:moveTo>
                    <a:pt x="19853912" y="158750"/>
                  </a:moveTo>
                  <a:cubicBezTo>
                    <a:pt x="19941542" y="158750"/>
                    <a:pt x="20012662" y="229870"/>
                    <a:pt x="20012662" y="317500"/>
                  </a:cubicBezTo>
                  <a:cubicBezTo>
                    <a:pt x="20012662" y="405130"/>
                    <a:pt x="19941542" y="476250"/>
                    <a:pt x="19853912" y="476250"/>
                  </a:cubicBezTo>
                  <a:cubicBezTo>
                    <a:pt x="19766282" y="476250"/>
                    <a:pt x="19695162" y="405130"/>
                    <a:pt x="19695162" y="317500"/>
                  </a:cubicBezTo>
                  <a:cubicBezTo>
                    <a:pt x="19695162" y="229870"/>
                    <a:pt x="19766282" y="158750"/>
                    <a:pt x="19853912" y="158750"/>
                  </a:cubicBezTo>
                  <a:close/>
                  <a:moveTo>
                    <a:pt x="20703542" y="175260"/>
                  </a:moveTo>
                  <a:cubicBezTo>
                    <a:pt x="20782282" y="175260"/>
                    <a:pt x="20845782" y="238760"/>
                    <a:pt x="20845782" y="317500"/>
                  </a:cubicBezTo>
                  <a:cubicBezTo>
                    <a:pt x="20845782" y="396240"/>
                    <a:pt x="20782282" y="459740"/>
                    <a:pt x="20703542" y="459740"/>
                  </a:cubicBezTo>
                  <a:cubicBezTo>
                    <a:pt x="20624803" y="459740"/>
                    <a:pt x="20561303" y="396240"/>
                    <a:pt x="20561303" y="317500"/>
                  </a:cubicBezTo>
                  <a:cubicBezTo>
                    <a:pt x="20560033" y="238760"/>
                    <a:pt x="20624803" y="175260"/>
                    <a:pt x="20703542" y="175260"/>
                  </a:cubicBezTo>
                  <a:close/>
                  <a:moveTo>
                    <a:pt x="21553173" y="190500"/>
                  </a:moveTo>
                  <a:cubicBezTo>
                    <a:pt x="21623023" y="190500"/>
                    <a:pt x="21680173" y="247650"/>
                    <a:pt x="21680173" y="317500"/>
                  </a:cubicBezTo>
                  <a:cubicBezTo>
                    <a:pt x="21680173" y="387350"/>
                    <a:pt x="21623023" y="444500"/>
                    <a:pt x="21553173" y="444500"/>
                  </a:cubicBezTo>
                  <a:cubicBezTo>
                    <a:pt x="21483323" y="444500"/>
                    <a:pt x="21426173" y="387350"/>
                    <a:pt x="21426173" y="317500"/>
                  </a:cubicBezTo>
                  <a:cubicBezTo>
                    <a:pt x="21426173" y="247650"/>
                    <a:pt x="21483323" y="190500"/>
                    <a:pt x="21553173" y="190500"/>
                  </a:cubicBezTo>
                  <a:close/>
                  <a:moveTo>
                    <a:pt x="22402803" y="207010"/>
                  </a:moveTo>
                  <a:cubicBezTo>
                    <a:pt x="22463764" y="207010"/>
                    <a:pt x="22513292" y="256540"/>
                    <a:pt x="22513292" y="317500"/>
                  </a:cubicBezTo>
                  <a:cubicBezTo>
                    <a:pt x="22513292" y="378460"/>
                    <a:pt x="22463762" y="427990"/>
                    <a:pt x="22402803" y="427990"/>
                  </a:cubicBezTo>
                  <a:cubicBezTo>
                    <a:pt x="22341844" y="427990"/>
                    <a:pt x="22292314" y="378460"/>
                    <a:pt x="22292314" y="317500"/>
                  </a:cubicBezTo>
                  <a:cubicBezTo>
                    <a:pt x="22291044" y="256540"/>
                    <a:pt x="22341844" y="207010"/>
                    <a:pt x="22402803" y="207010"/>
                  </a:cubicBezTo>
                  <a:close/>
                  <a:moveTo>
                    <a:pt x="10308593" y="16510"/>
                  </a:moveTo>
                  <a:cubicBezTo>
                    <a:pt x="10474963" y="16510"/>
                    <a:pt x="10609583" y="151130"/>
                    <a:pt x="10609583" y="317500"/>
                  </a:cubicBezTo>
                  <a:cubicBezTo>
                    <a:pt x="10609583" y="483870"/>
                    <a:pt x="10474964" y="618490"/>
                    <a:pt x="10308593" y="618490"/>
                  </a:cubicBezTo>
                  <a:cubicBezTo>
                    <a:pt x="10142223" y="618490"/>
                    <a:pt x="10007600" y="483870"/>
                    <a:pt x="10007600" y="317500"/>
                  </a:cubicBezTo>
                  <a:cubicBezTo>
                    <a:pt x="10007600" y="151130"/>
                    <a:pt x="10142220" y="16510"/>
                    <a:pt x="10308590" y="16510"/>
                  </a:cubicBezTo>
                  <a:close/>
                  <a:moveTo>
                    <a:pt x="9458963" y="31750"/>
                  </a:moveTo>
                  <a:cubicBezTo>
                    <a:pt x="9616443" y="31750"/>
                    <a:pt x="9744713" y="160020"/>
                    <a:pt x="9744713" y="317500"/>
                  </a:cubicBezTo>
                  <a:cubicBezTo>
                    <a:pt x="9744713" y="474980"/>
                    <a:pt x="9616443" y="603250"/>
                    <a:pt x="9458963" y="603250"/>
                  </a:cubicBezTo>
                  <a:cubicBezTo>
                    <a:pt x="9301483" y="603250"/>
                    <a:pt x="9173213" y="474980"/>
                    <a:pt x="9173213" y="317500"/>
                  </a:cubicBezTo>
                  <a:cubicBezTo>
                    <a:pt x="9173213" y="160020"/>
                    <a:pt x="9301483" y="31750"/>
                    <a:pt x="9458963" y="31750"/>
                  </a:cubicBezTo>
                  <a:close/>
                  <a:moveTo>
                    <a:pt x="8609333" y="48260"/>
                  </a:moveTo>
                  <a:cubicBezTo>
                    <a:pt x="8757923" y="48260"/>
                    <a:pt x="8878573" y="168910"/>
                    <a:pt x="8878573" y="317500"/>
                  </a:cubicBezTo>
                  <a:cubicBezTo>
                    <a:pt x="8878573" y="466090"/>
                    <a:pt x="8757923" y="586740"/>
                    <a:pt x="8609333" y="586740"/>
                  </a:cubicBezTo>
                  <a:cubicBezTo>
                    <a:pt x="8460742" y="586740"/>
                    <a:pt x="8340092" y="466090"/>
                    <a:pt x="8340092" y="317500"/>
                  </a:cubicBezTo>
                  <a:cubicBezTo>
                    <a:pt x="8340092" y="168910"/>
                    <a:pt x="8460742" y="48260"/>
                    <a:pt x="8609333" y="48260"/>
                  </a:cubicBezTo>
                  <a:close/>
                  <a:moveTo>
                    <a:pt x="7759700" y="63500"/>
                  </a:moveTo>
                  <a:cubicBezTo>
                    <a:pt x="7899400" y="63500"/>
                    <a:pt x="8013700" y="176530"/>
                    <a:pt x="8013700" y="317500"/>
                  </a:cubicBezTo>
                  <a:cubicBezTo>
                    <a:pt x="8013700" y="458470"/>
                    <a:pt x="7899400" y="571500"/>
                    <a:pt x="7759700" y="571500"/>
                  </a:cubicBezTo>
                  <a:cubicBezTo>
                    <a:pt x="7620000" y="571500"/>
                    <a:pt x="7505700" y="457200"/>
                    <a:pt x="7505700" y="317500"/>
                  </a:cubicBezTo>
                  <a:cubicBezTo>
                    <a:pt x="7505700" y="177800"/>
                    <a:pt x="7618730" y="63500"/>
                    <a:pt x="7759700" y="63500"/>
                  </a:cubicBezTo>
                  <a:close/>
                  <a:moveTo>
                    <a:pt x="6910070" y="78740"/>
                  </a:moveTo>
                  <a:cubicBezTo>
                    <a:pt x="7042150" y="78740"/>
                    <a:pt x="7148830" y="185420"/>
                    <a:pt x="7148830" y="317500"/>
                  </a:cubicBezTo>
                  <a:cubicBezTo>
                    <a:pt x="7148830" y="449580"/>
                    <a:pt x="7042149" y="554990"/>
                    <a:pt x="6910070" y="554990"/>
                  </a:cubicBezTo>
                  <a:cubicBezTo>
                    <a:pt x="6777990" y="554990"/>
                    <a:pt x="6672580" y="448310"/>
                    <a:pt x="6672580" y="317500"/>
                  </a:cubicBezTo>
                  <a:cubicBezTo>
                    <a:pt x="6672580" y="186690"/>
                    <a:pt x="6777989" y="78740"/>
                    <a:pt x="6910070" y="78740"/>
                  </a:cubicBezTo>
                  <a:close/>
                  <a:moveTo>
                    <a:pt x="6059170" y="95250"/>
                  </a:moveTo>
                  <a:cubicBezTo>
                    <a:pt x="6182360" y="95250"/>
                    <a:pt x="6281420" y="194310"/>
                    <a:pt x="6281420" y="317500"/>
                  </a:cubicBezTo>
                  <a:cubicBezTo>
                    <a:pt x="6281420" y="440690"/>
                    <a:pt x="6182360" y="539750"/>
                    <a:pt x="6059170" y="539750"/>
                  </a:cubicBezTo>
                  <a:cubicBezTo>
                    <a:pt x="5935980" y="539750"/>
                    <a:pt x="5836920" y="440690"/>
                    <a:pt x="5836920" y="317500"/>
                  </a:cubicBezTo>
                  <a:cubicBezTo>
                    <a:pt x="5836920" y="194310"/>
                    <a:pt x="5937250" y="95250"/>
                    <a:pt x="6059170" y="95250"/>
                  </a:cubicBezTo>
                  <a:close/>
                  <a:moveTo>
                    <a:pt x="5209540" y="111760"/>
                  </a:moveTo>
                  <a:cubicBezTo>
                    <a:pt x="5323840" y="111760"/>
                    <a:pt x="5415280" y="204470"/>
                    <a:pt x="5415280" y="317500"/>
                  </a:cubicBezTo>
                  <a:cubicBezTo>
                    <a:pt x="5415280" y="431800"/>
                    <a:pt x="5322570" y="523240"/>
                    <a:pt x="5209540" y="523240"/>
                  </a:cubicBezTo>
                  <a:cubicBezTo>
                    <a:pt x="5095240" y="523240"/>
                    <a:pt x="5003800" y="430530"/>
                    <a:pt x="5003800" y="317500"/>
                  </a:cubicBezTo>
                  <a:cubicBezTo>
                    <a:pt x="5003800" y="203200"/>
                    <a:pt x="5096509" y="111760"/>
                    <a:pt x="5209540" y="111760"/>
                  </a:cubicBezTo>
                  <a:close/>
                  <a:moveTo>
                    <a:pt x="4359910" y="127000"/>
                  </a:moveTo>
                  <a:cubicBezTo>
                    <a:pt x="4465320" y="127000"/>
                    <a:pt x="4550410" y="212090"/>
                    <a:pt x="4550410" y="317500"/>
                  </a:cubicBezTo>
                  <a:cubicBezTo>
                    <a:pt x="4550410" y="422910"/>
                    <a:pt x="4465320" y="508000"/>
                    <a:pt x="4359910" y="508000"/>
                  </a:cubicBezTo>
                  <a:cubicBezTo>
                    <a:pt x="4254500" y="508000"/>
                    <a:pt x="4169410" y="422910"/>
                    <a:pt x="4169410" y="317500"/>
                  </a:cubicBezTo>
                  <a:cubicBezTo>
                    <a:pt x="4169410" y="212090"/>
                    <a:pt x="4254500" y="127000"/>
                    <a:pt x="4359910" y="127000"/>
                  </a:cubicBezTo>
                  <a:close/>
                  <a:moveTo>
                    <a:pt x="3510280" y="142240"/>
                  </a:moveTo>
                  <a:cubicBezTo>
                    <a:pt x="3606800" y="142240"/>
                    <a:pt x="3685540" y="220980"/>
                    <a:pt x="3685540" y="317500"/>
                  </a:cubicBezTo>
                  <a:cubicBezTo>
                    <a:pt x="3685540" y="414020"/>
                    <a:pt x="3606800" y="492760"/>
                    <a:pt x="3510280" y="492760"/>
                  </a:cubicBezTo>
                  <a:cubicBezTo>
                    <a:pt x="3413760" y="492760"/>
                    <a:pt x="3335020" y="414020"/>
                    <a:pt x="3335020" y="317500"/>
                  </a:cubicBezTo>
                  <a:cubicBezTo>
                    <a:pt x="3335020" y="220980"/>
                    <a:pt x="3413760" y="142240"/>
                    <a:pt x="3510280" y="142240"/>
                  </a:cubicBezTo>
                  <a:close/>
                  <a:moveTo>
                    <a:pt x="2660650" y="158750"/>
                  </a:moveTo>
                  <a:cubicBezTo>
                    <a:pt x="2748280" y="158750"/>
                    <a:pt x="2819400" y="229870"/>
                    <a:pt x="2819400" y="317500"/>
                  </a:cubicBezTo>
                  <a:cubicBezTo>
                    <a:pt x="2819400" y="405130"/>
                    <a:pt x="2748280" y="476250"/>
                    <a:pt x="2660650" y="476250"/>
                  </a:cubicBezTo>
                  <a:cubicBezTo>
                    <a:pt x="2573020" y="476250"/>
                    <a:pt x="2501900" y="405130"/>
                    <a:pt x="2501900" y="317500"/>
                  </a:cubicBezTo>
                  <a:cubicBezTo>
                    <a:pt x="2501900" y="229870"/>
                    <a:pt x="2573020" y="158750"/>
                    <a:pt x="2660650" y="158750"/>
                  </a:cubicBezTo>
                  <a:close/>
                  <a:moveTo>
                    <a:pt x="1811020" y="175260"/>
                  </a:moveTo>
                  <a:cubicBezTo>
                    <a:pt x="1889760" y="175260"/>
                    <a:pt x="1953260" y="238760"/>
                    <a:pt x="1953260" y="317500"/>
                  </a:cubicBezTo>
                  <a:cubicBezTo>
                    <a:pt x="1953260" y="396240"/>
                    <a:pt x="1889760" y="459740"/>
                    <a:pt x="1811020" y="459740"/>
                  </a:cubicBezTo>
                  <a:cubicBezTo>
                    <a:pt x="1732280" y="459740"/>
                    <a:pt x="1668780" y="396240"/>
                    <a:pt x="1668780" y="317500"/>
                  </a:cubicBezTo>
                  <a:cubicBezTo>
                    <a:pt x="1667510" y="238760"/>
                    <a:pt x="1732280" y="175260"/>
                    <a:pt x="1811020" y="175260"/>
                  </a:cubicBezTo>
                  <a:close/>
                  <a:moveTo>
                    <a:pt x="961390" y="190500"/>
                  </a:moveTo>
                  <a:cubicBezTo>
                    <a:pt x="1031240" y="190500"/>
                    <a:pt x="1088390" y="247650"/>
                    <a:pt x="1088390" y="317500"/>
                  </a:cubicBezTo>
                  <a:cubicBezTo>
                    <a:pt x="1088390" y="387350"/>
                    <a:pt x="1031240" y="444500"/>
                    <a:pt x="961390" y="444500"/>
                  </a:cubicBezTo>
                  <a:cubicBezTo>
                    <a:pt x="891540" y="444500"/>
                    <a:pt x="834390" y="387350"/>
                    <a:pt x="834390" y="317500"/>
                  </a:cubicBezTo>
                  <a:cubicBezTo>
                    <a:pt x="834390" y="247650"/>
                    <a:pt x="890270" y="190500"/>
                    <a:pt x="961390" y="190500"/>
                  </a:cubicBezTo>
                  <a:close/>
                  <a:moveTo>
                    <a:pt x="110490" y="207010"/>
                  </a:moveTo>
                  <a:cubicBezTo>
                    <a:pt x="171450" y="207010"/>
                    <a:pt x="222250" y="256540"/>
                    <a:pt x="222250" y="317500"/>
                  </a:cubicBezTo>
                  <a:cubicBezTo>
                    <a:pt x="222250" y="378460"/>
                    <a:pt x="172720" y="427990"/>
                    <a:pt x="110490" y="427990"/>
                  </a:cubicBezTo>
                  <a:cubicBezTo>
                    <a:pt x="49530" y="427990"/>
                    <a:pt x="0" y="378460"/>
                    <a:pt x="0" y="317500"/>
                  </a:cubicBezTo>
                  <a:cubicBezTo>
                    <a:pt x="0" y="256540"/>
                    <a:pt x="49530" y="207010"/>
                    <a:pt x="110490" y="207010"/>
                  </a:cubicBezTo>
                  <a:close/>
                </a:path>
              </a:pathLst>
            </a:custGeom>
            <a:solidFill>
              <a:srgbClr val="FFFFFF"/>
            </a:solidFill>
          </p:spPr>
        </p:sp>
      </p:grpSp>
      <p:grpSp>
        <p:nvGrpSpPr>
          <p:cNvPr id="18" name="Group 18"/>
          <p:cNvGrpSpPr>
            <a:grpSpLocks noChangeAspect="1"/>
          </p:cNvGrpSpPr>
          <p:nvPr/>
        </p:nvGrpSpPr>
        <p:grpSpPr>
          <a:xfrm rot="-10800000">
            <a:off x="572242" y="6490578"/>
            <a:ext cx="4951516" cy="139660"/>
            <a:chOff x="0" y="0"/>
            <a:chExt cx="22513290" cy="635000"/>
          </a:xfrm>
        </p:grpSpPr>
        <p:sp>
          <p:nvSpPr>
            <p:cNvPr id="19" name="Freeform 19"/>
            <p:cNvSpPr/>
            <p:nvPr/>
          </p:nvSpPr>
          <p:spPr>
            <a:xfrm>
              <a:off x="0" y="0"/>
              <a:ext cx="22513292" cy="635000"/>
            </a:xfrm>
            <a:custGeom>
              <a:avLst/>
              <a:gdLst/>
              <a:ahLst/>
              <a:cxnLst/>
              <a:rect l="l" t="t" r="r" b="b"/>
              <a:pathLst>
                <a:path w="22513292" h="635000">
                  <a:moveTo>
                    <a:pt x="11257280" y="0"/>
                  </a:moveTo>
                  <a:cubicBezTo>
                    <a:pt x="11432540" y="0"/>
                    <a:pt x="11574780" y="142240"/>
                    <a:pt x="11574780" y="317500"/>
                  </a:cubicBezTo>
                  <a:cubicBezTo>
                    <a:pt x="11574780" y="492760"/>
                    <a:pt x="11432540" y="635000"/>
                    <a:pt x="11257280" y="635000"/>
                  </a:cubicBezTo>
                  <a:cubicBezTo>
                    <a:pt x="11082020" y="635000"/>
                    <a:pt x="10939780" y="492760"/>
                    <a:pt x="10939780" y="317500"/>
                  </a:cubicBezTo>
                  <a:cubicBezTo>
                    <a:pt x="10939780" y="142240"/>
                    <a:pt x="11082020" y="0"/>
                    <a:pt x="11257280" y="0"/>
                  </a:cubicBezTo>
                  <a:close/>
                  <a:moveTo>
                    <a:pt x="12204700" y="16510"/>
                  </a:moveTo>
                  <a:cubicBezTo>
                    <a:pt x="12371070" y="16510"/>
                    <a:pt x="12505690" y="151130"/>
                    <a:pt x="12505690" y="317500"/>
                  </a:cubicBezTo>
                  <a:cubicBezTo>
                    <a:pt x="12505690" y="483870"/>
                    <a:pt x="12371070" y="618490"/>
                    <a:pt x="12204700" y="618490"/>
                  </a:cubicBezTo>
                  <a:cubicBezTo>
                    <a:pt x="12038330" y="618490"/>
                    <a:pt x="11903710" y="483870"/>
                    <a:pt x="11903710" y="317500"/>
                  </a:cubicBezTo>
                  <a:cubicBezTo>
                    <a:pt x="11903710" y="151130"/>
                    <a:pt x="12038330" y="16510"/>
                    <a:pt x="12204700" y="16510"/>
                  </a:cubicBezTo>
                  <a:close/>
                  <a:moveTo>
                    <a:pt x="13054330" y="31750"/>
                  </a:moveTo>
                  <a:cubicBezTo>
                    <a:pt x="13211811" y="31750"/>
                    <a:pt x="13340080" y="160020"/>
                    <a:pt x="13340080" y="317500"/>
                  </a:cubicBezTo>
                  <a:cubicBezTo>
                    <a:pt x="13340080" y="474980"/>
                    <a:pt x="13211811" y="603250"/>
                    <a:pt x="13054330" y="603250"/>
                  </a:cubicBezTo>
                  <a:cubicBezTo>
                    <a:pt x="12896850" y="603250"/>
                    <a:pt x="12768580" y="474980"/>
                    <a:pt x="12768580" y="317500"/>
                  </a:cubicBezTo>
                  <a:cubicBezTo>
                    <a:pt x="12768580" y="160020"/>
                    <a:pt x="12896850" y="31750"/>
                    <a:pt x="13054330" y="31750"/>
                  </a:cubicBezTo>
                  <a:close/>
                  <a:moveTo>
                    <a:pt x="13905230" y="48260"/>
                  </a:moveTo>
                  <a:cubicBezTo>
                    <a:pt x="14053820" y="48260"/>
                    <a:pt x="14174470" y="168910"/>
                    <a:pt x="14174470" y="317500"/>
                  </a:cubicBezTo>
                  <a:cubicBezTo>
                    <a:pt x="14174470" y="466090"/>
                    <a:pt x="14053820" y="586740"/>
                    <a:pt x="13905230" y="586740"/>
                  </a:cubicBezTo>
                  <a:cubicBezTo>
                    <a:pt x="13756641" y="586740"/>
                    <a:pt x="13635991" y="466090"/>
                    <a:pt x="13635991" y="317500"/>
                  </a:cubicBezTo>
                  <a:cubicBezTo>
                    <a:pt x="13635991" y="168910"/>
                    <a:pt x="13755371" y="48260"/>
                    <a:pt x="13905230" y="48260"/>
                  </a:cubicBezTo>
                  <a:close/>
                  <a:moveTo>
                    <a:pt x="14754861" y="63500"/>
                  </a:moveTo>
                  <a:cubicBezTo>
                    <a:pt x="14894561" y="63500"/>
                    <a:pt x="15008861" y="177800"/>
                    <a:pt x="15008861" y="317500"/>
                  </a:cubicBezTo>
                  <a:cubicBezTo>
                    <a:pt x="15008861" y="457200"/>
                    <a:pt x="14894561" y="571500"/>
                    <a:pt x="14754861" y="571500"/>
                  </a:cubicBezTo>
                  <a:cubicBezTo>
                    <a:pt x="14615161" y="571500"/>
                    <a:pt x="14500861" y="457200"/>
                    <a:pt x="14500861" y="317500"/>
                  </a:cubicBezTo>
                  <a:cubicBezTo>
                    <a:pt x="14500861" y="177800"/>
                    <a:pt x="14613891" y="63500"/>
                    <a:pt x="14754861" y="63500"/>
                  </a:cubicBezTo>
                  <a:close/>
                  <a:moveTo>
                    <a:pt x="15604491" y="78740"/>
                  </a:moveTo>
                  <a:cubicBezTo>
                    <a:pt x="15736571" y="78740"/>
                    <a:pt x="15843252" y="185420"/>
                    <a:pt x="15843252" y="317500"/>
                  </a:cubicBezTo>
                  <a:cubicBezTo>
                    <a:pt x="15843252" y="449580"/>
                    <a:pt x="15736571" y="554990"/>
                    <a:pt x="15604491" y="554990"/>
                  </a:cubicBezTo>
                  <a:cubicBezTo>
                    <a:pt x="15472411" y="554990"/>
                    <a:pt x="15365730" y="448310"/>
                    <a:pt x="15365730" y="317500"/>
                  </a:cubicBezTo>
                  <a:cubicBezTo>
                    <a:pt x="15365730" y="186690"/>
                    <a:pt x="15472411" y="78740"/>
                    <a:pt x="15604491" y="78740"/>
                  </a:cubicBezTo>
                  <a:close/>
                  <a:moveTo>
                    <a:pt x="16454121" y="95250"/>
                  </a:moveTo>
                  <a:cubicBezTo>
                    <a:pt x="16577311" y="95250"/>
                    <a:pt x="16676371" y="194310"/>
                    <a:pt x="16676371" y="317500"/>
                  </a:cubicBezTo>
                  <a:cubicBezTo>
                    <a:pt x="16676371" y="440690"/>
                    <a:pt x="16577311" y="539750"/>
                    <a:pt x="16454121" y="539750"/>
                  </a:cubicBezTo>
                  <a:cubicBezTo>
                    <a:pt x="16330932" y="539750"/>
                    <a:pt x="16231871" y="440690"/>
                    <a:pt x="16231871" y="317500"/>
                  </a:cubicBezTo>
                  <a:cubicBezTo>
                    <a:pt x="16231871" y="194310"/>
                    <a:pt x="16330932" y="95250"/>
                    <a:pt x="16454121" y="95250"/>
                  </a:cubicBezTo>
                  <a:close/>
                  <a:moveTo>
                    <a:pt x="17303752" y="110490"/>
                  </a:moveTo>
                  <a:cubicBezTo>
                    <a:pt x="17418052" y="110490"/>
                    <a:pt x="17510762" y="203200"/>
                    <a:pt x="17510762" y="317500"/>
                  </a:cubicBezTo>
                  <a:cubicBezTo>
                    <a:pt x="17510762" y="431800"/>
                    <a:pt x="17418052" y="524510"/>
                    <a:pt x="17303752" y="524510"/>
                  </a:cubicBezTo>
                  <a:cubicBezTo>
                    <a:pt x="17189452" y="524510"/>
                    <a:pt x="17096741" y="431800"/>
                    <a:pt x="17096741" y="317500"/>
                  </a:cubicBezTo>
                  <a:cubicBezTo>
                    <a:pt x="17096741" y="203200"/>
                    <a:pt x="17189452" y="110490"/>
                    <a:pt x="17303752" y="110490"/>
                  </a:cubicBezTo>
                  <a:close/>
                  <a:moveTo>
                    <a:pt x="18153382" y="127000"/>
                  </a:moveTo>
                  <a:cubicBezTo>
                    <a:pt x="18258792" y="127000"/>
                    <a:pt x="18343882" y="212090"/>
                    <a:pt x="18343882" y="317500"/>
                  </a:cubicBezTo>
                  <a:cubicBezTo>
                    <a:pt x="18343882" y="422910"/>
                    <a:pt x="18258792" y="508000"/>
                    <a:pt x="18153382" y="508000"/>
                  </a:cubicBezTo>
                  <a:cubicBezTo>
                    <a:pt x="18047971" y="508000"/>
                    <a:pt x="17962882" y="422910"/>
                    <a:pt x="17962882" y="317500"/>
                  </a:cubicBezTo>
                  <a:cubicBezTo>
                    <a:pt x="17962882" y="212090"/>
                    <a:pt x="18047971" y="127000"/>
                    <a:pt x="18153382" y="127000"/>
                  </a:cubicBezTo>
                  <a:close/>
                  <a:moveTo>
                    <a:pt x="19003012" y="142240"/>
                  </a:moveTo>
                  <a:cubicBezTo>
                    <a:pt x="19099532" y="142240"/>
                    <a:pt x="19178273" y="220980"/>
                    <a:pt x="19178273" y="317500"/>
                  </a:cubicBezTo>
                  <a:cubicBezTo>
                    <a:pt x="19178273" y="414020"/>
                    <a:pt x="19099533" y="492760"/>
                    <a:pt x="19003012" y="492760"/>
                  </a:cubicBezTo>
                  <a:cubicBezTo>
                    <a:pt x="18906491" y="492760"/>
                    <a:pt x="18827752" y="414020"/>
                    <a:pt x="18827752" y="317500"/>
                  </a:cubicBezTo>
                  <a:cubicBezTo>
                    <a:pt x="18827752" y="220980"/>
                    <a:pt x="18906491" y="142240"/>
                    <a:pt x="19003012" y="142240"/>
                  </a:cubicBezTo>
                  <a:close/>
                  <a:moveTo>
                    <a:pt x="19853912" y="158750"/>
                  </a:moveTo>
                  <a:cubicBezTo>
                    <a:pt x="19941542" y="158750"/>
                    <a:pt x="20012662" y="229870"/>
                    <a:pt x="20012662" y="317500"/>
                  </a:cubicBezTo>
                  <a:cubicBezTo>
                    <a:pt x="20012662" y="405130"/>
                    <a:pt x="19941542" y="476250"/>
                    <a:pt x="19853912" y="476250"/>
                  </a:cubicBezTo>
                  <a:cubicBezTo>
                    <a:pt x="19766282" y="476250"/>
                    <a:pt x="19695162" y="405130"/>
                    <a:pt x="19695162" y="317500"/>
                  </a:cubicBezTo>
                  <a:cubicBezTo>
                    <a:pt x="19695162" y="229870"/>
                    <a:pt x="19766282" y="158750"/>
                    <a:pt x="19853912" y="158750"/>
                  </a:cubicBezTo>
                  <a:close/>
                  <a:moveTo>
                    <a:pt x="20703542" y="175260"/>
                  </a:moveTo>
                  <a:cubicBezTo>
                    <a:pt x="20782282" y="175260"/>
                    <a:pt x="20845782" y="238760"/>
                    <a:pt x="20845782" y="317500"/>
                  </a:cubicBezTo>
                  <a:cubicBezTo>
                    <a:pt x="20845782" y="396240"/>
                    <a:pt x="20782282" y="459740"/>
                    <a:pt x="20703542" y="459740"/>
                  </a:cubicBezTo>
                  <a:cubicBezTo>
                    <a:pt x="20624803" y="459740"/>
                    <a:pt x="20561303" y="396240"/>
                    <a:pt x="20561303" y="317500"/>
                  </a:cubicBezTo>
                  <a:cubicBezTo>
                    <a:pt x="20560033" y="238760"/>
                    <a:pt x="20624803" y="175260"/>
                    <a:pt x="20703542" y="175260"/>
                  </a:cubicBezTo>
                  <a:close/>
                  <a:moveTo>
                    <a:pt x="21553173" y="190500"/>
                  </a:moveTo>
                  <a:cubicBezTo>
                    <a:pt x="21623023" y="190500"/>
                    <a:pt x="21680173" y="247650"/>
                    <a:pt x="21680173" y="317500"/>
                  </a:cubicBezTo>
                  <a:cubicBezTo>
                    <a:pt x="21680173" y="387350"/>
                    <a:pt x="21623023" y="444500"/>
                    <a:pt x="21553173" y="444500"/>
                  </a:cubicBezTo>
                  <a:cubicBezTo>
                    <a:pt x="21483323" y="444500"/>
                    <a:pt x="21426173" y="387350"/>
                    <a:pt x="21426173" y="317500"/>
                  </a:cubicBezTo>
                  <a:cubicBezTo>
                    <a:pt x="21426173" y="247650"/>
                    <a:pt x="21483323" y="190500"/>
                    <a:pt x="21553173" y="190500"/>
                  </a:cubicBezTo>
                  <a:close/>
                  <a:moveTo>
                    <a:pt x="22402803" y="207010"/>
                  </a:moveTo>
                  <a:cubicBezTo>
                    <a:pt x="22463764" y="207010"/>
                    <a:pt x="22513292" y="256540"/>
                    <a:pt x="22513292" y="317500"/>
                  </a:cubicBezTo>
                  <a:cubicBezTo>
                    <a:pt x="22513292" y="378460"/>
                    <a:pt x="22463762" y="427990"/>
                    <a:pt x="22402803" y="427990"/>
                  </a:cubicBezTo>
                  <a:cubicBezTo>
                    <a:pt x="22341844" y="427990"/>
                    <a:pt x="22292314" y="378460"/>
                    <a:pt x="22292314" y="317500"/>
                  </a:cubicBezTo>
                  <a:cubicBezTo>
                    <a:pt x="22291044" y="256540"/>
                    <a:pt x="22341844" y="207010"/>
                    <a:pt x="22402803" y="207010"/>
                  </a:cubicBezTo>
                  <a:close/>
                  <a:moveTo>
                    <a:pt x="10308593" y="16510"/>
                  </a:moveTo>
                  <a:cubicBezTo>
                    <a:pt x="10474963" y="16510"/>
                    <a:pt x="10609583" y="151130"/>
                    <a:pt x="10609583" y="317500"/>
                  </a:cubicBezTo>
                  <a:cubicBezTo>
                    <a:pt x="10609583" y="483870"/>
                    <a:pt x="10474964" y="618490"/>
                    <a:pt x="10308593" y="618490"/>
                  </a:cubicBezTo>
                  <a:cubicBezTo>
                    <a:pt x="10142223" y="618490"/>
                    <a:pt x="10007600" y="483870"/>
                    <a:pt x="10007600" y="317500"/>
                  </a:cubicBezTo>
                  <a:cubicBezTo>
                    <a:pt x="10007600" y="151130"/>
                    <a:pt x="10142220" y="16510"/>
                    <a:pt x="10308590" y="16510"/>
                  </a:cubicBezTo>
                  <a:close/>
                  <a:moveTo>
                    <a:pt x="9458963" y="31750"/>
                  </a:moveTo>
                  <a:cubicBezTo>
                    <a:pt x="9616443" y="31750"/>
                    <a:pt x="9744713" y="160020"/>
                    <a:pt x="9744713" y="317500"/>
                  </a:cubicBezTo>
                  <a:cubicBezTo>
                    <a:pt x="9744713" y="474980"/>
                    <a:pt x="9616443" y="603250"/>
                    <a:pt x="9458963" y="603250"/>
                  </a:cubicBezTo>
                  <a:cubicBezTo>
                    <a:pt x="9301483" y="603250"/>
                    <a:pt x="9173213" y="474980"/>
                    <a:pt x="9173213" y="317500"/>
                  </a:cubicBezTo>
                  <a:cubicBezTo>
                    <a:pt x="9173213" y="160020"/>
                    <a:pt x="9301483" y="31750"/>
                    <a:pt x="9458963" y="31750"/>
                  </a:cubicBezTo>
                  <a:close/>
                  <a:moveTo>
                    <a:pt x="8609333" y="48260"/>
                  </a:moveTo>
                  <a:cubicBezTo>
                    <a:pt x="8757923" y="48260"/>
                    <a:pt x="8878573" y="168910"/>
                    <a:pt x="8878573" y="317500"/>
                  </a:cubicBezTo>
                  <a:cubicBezTo>
                    <a:pt x="8878573" y="466090"/>
                    <a:pt x="8757923" y="586740"/>
                    <a:pt x="8609333" y="586740"/>
                  </a:cubicBezTo>
                  <a:cubicBezTo>
                    <a:pt x="8460742" y="586740"/>
                    <a:pt x="8340092" y="466090"/>
                    <a:pt x="8340092" y="317500"/>
                  </a:cubicBezTo>
                  <a:cubicBezTo>
                    <a:pt x="8340092" y="168910"/>
                    <a:pt x="8460742" y="48260"/>
                    <a:pt x="8609333" y="48260"/>
                  </a:cubicBezTo>
                  <a:close/>
                  <a:moveTo>
                    <a:pt x="7759700" y="63500"/>
                  </a:moveTo>
                  <a:cubicBezTo>
                    <a:pt x="7899400" y="63500"/>
                    <a:pt x="8013700" y="176530"/>
                    <a:pt x="8013700" y="317500"/>
                  </a:cubicBezTo>
                  <a:cubicBezTo>
                    <a:pt x="8013700" y="458470"/>
                    <a:pt x="7899400" y="571500"/>
                    <a:pt x="7759700" y="571500"/>
                  </a:cubicBezTo>
                  <a:cubicBezTo>
                    <a:pt x="7620000" y="571500"/>
                    <a:pt x="7505700" y="457200"/>
                    <a:pt x="7505700" y="317500"/>
                  </a:cubicBezTo>
                  <a:cubicBezTo>
                    <a:pt x="7505700" y="177800"/>
                    <a:pt x="7618730" y="63500"/>
                    <a:pt x="7759700" y="63500"/>
                  </a:cubicBezTo>
                  <a:close/>
                  <a:moveTo>
                    <a:pt x="6910070" y="78740"/>
                  </a:moveTo>
                  <a:cubicBezTo>
                    <a:pt x="7042150" y="78740"/>
                    <a:pt x="7148830" y="185420"/>
                    <a:pt x="7148830" y="317500"/>
                  </a:cubicBezTo>
                  <a:cubicBezTo>
                    <a:pt x="7148830" y="449580"/>
                    <a:pt x="7042149" y="554990"/>
                    <a:pt x="6910070" y="554990"/>
                  </a:cubicBezTo>
                  <a:cubicBezTo>
                    <a:pt x="6777990" y="554990"/>
                    <a:pt x="6672580" y="448310"/>
                    <a:pt x="6672580" y="317500"/>
                  </a:cubicBezTo>
                  <a:cubicBezTo>
                    <a:pt x="6672580" y="186690"/>
                    <a:pt x="6777989" y="78740"/>
                    <a:pt x="6910070" y="78740"/>
                  </a:cubicBezTo>
                  <a:close/>
                  <a:moveTo>
                    <a:pt x="6059170" y="95250"/>
                  </a:moveTo>
                  <a:cubicBezTo>
                    <a:pt x="6182360" y="95250"/>
                    <a:pt x="6281420" y="194310"/>
                    <a:pt x="6281420" y="317500"/>
                  </a:cubicBezTo>
                  <a:cubicBezTo>
                    <a:pt x="6281420" y="440690"/>
                    <a:pt x="6182360" y="539750"/>
                    <a:pt x="6059170" y="539750"/>
                  </a:cubicBezTo>
                  <a:cubicBezTo>
                    <a:pt x="5935980" y="539750"/>
                    <a:pt x="5836920" y="440690"/>
                    <a:pt x="5836920" y="317500"/>
                  </a:cubicBezTo>
                  <a:cubicBezTo>
                    <a:pt x="5836920" y="194310"/>
                    <a:pt x="5937250" y="95250"/>
                    <a:pt x="6059170" y="95250"/>
                  </a:cubicBezTo>
                  <a:close/>
                  <a:moveTo>
                    <a:pt x="5209540" y="111760"/>
                  </a:moveTo>
                  <a:cubicBezTo>
                    <a:pt x="5323840" y="111760"/>
                    <a:pt x="5415280" y="204470"/>
                    <a:pt x="5415280" y="317500"/>
                  </a:cubicBezTo>
                  <a:cubicBezTo>
                    <a:pt x="5415280" y="431800"/>
                    <a:pt x="5322570" y="523240"/>
                    <a:pt x="5209540" y="523240"/>
                  </a:cubicBezTo>
                  <a:cubicBezTo>
                    <a:pt x="5095240" y="523240"/>
                    <a:pt x="5003800" y="430530"/>
                    <a:pt x="5003800" y="317500"/>
                  </a:cubicBezTo>
                  <a:cubicBezTo>
                    <a:pt x="5003800" y="203200"/>
                    <a:pt x="5096509" y="111760"/>
                    <a:pt x="5209540" y="111760"/>
                  </a:cubicBezTo>
                  <a:close/>
                  <a:moveTo>
                    <a:pt x="4359910" y="127000"/>
                  </a:moveTo>
                  <a:cubicBezTo>
                    <a:pt x="4465320" y="127000"/>
                    <a:pt x="4550410" y="212090"/>
                    <a:pt x="4550410" y="317500"/>
                  </a:cubicBezTo>
                  <a:cubicBezTo>
                    <a:pt x="4550410" y="422910"/>
                    <a:pt x="4465320" y="508000"/>
                    <a:pt x="4359910" y="508000"/>
                  </a:cubicBezTo>
                  <a:cubicBezTo>
                    <a:pt x="4254500" y="508000"/>
                    <a:pt x="4169410" y="422910"/>
                    <a:pt x="4169410" y="317500"/>
                  </a:cubicBezTo>
                  <a:cubicBezTo>
                    <a:pt x="4169410" y="212090"/>
                    <a:pt x="4254500" y="127000"/>
                    <a:pt x="4359910" y="127000"/>
                  </a:cubicBezTo>
                  <a:close/>
                  <a:moveTo>
                    <a:pt x="3510280" y="142240"/>
                  </a:moveTo>
                  <a:cubicBezTo>
                    <a:pt x="3606800" y="142240"/>
                    <a:pt x="3685540" y="220980"/>
                    <a:pt x="3685540" y="317500"/>
                  </a:cubicBezTo>
                  <a:cubicBezTo>
                    <a:pt x="3685540" y="414020"/>
                    <a:pt x="3606800" y="492760"/>
                    <a:pt x="3510280" y="492760"/>
                  </a:cubicBezTo>
                  <a:cubicBezTo>
                    <a:pt x="3413760" y="492760"/>
                    <a:pt x="3335020" y="414020"/>
                    <a:pt x="3335020" y="317500"/>
                  </a:cubicBezTo>
                  <a:cubicBezTo>
                    <a:pt x="3335020" y="220980"/>
                    <a:pt x="3413760" y="142240"/>
                    <a:pt x="3510280" y="142240"/>
                  </a:cubicBezTo>
                  <a:close/>
                  <a:moveTo>
                    <a:pt x="2660650" y="158750"/>
                  </a:moveTo>
                  <a:cubicBezTo>
                    <a:pt x="2748280" y="158750"/>
                    <a:pt x="2819400" y="229870"/>
                    <a:pt x="2819400" y="317500"/>
                  </a:cubicBezTo>
                  <a:cubicBezTo>
                    <a:pt x="2819400" y="405130"/>
                    <a:pt x="2748280" y="476250"/>
                    <a:pt x="2660650" y="476250"/>
                  </a:cubicBezTo>
                  <a:cubicBezTo>
                    <a:pt x="2573020" y="476250"/>
                    <a:pt x="2501900" y="405130"/>
                    <a:pt x="2501900" y="317500"/>
                  </a:cubicBezTo>
                  <a:cubicBezTo>
                    <a:pt x="2501900" y="229870"/>
                    <a:pt x="2573020" y="158750"/>
                    <a:pt x="2660650" y="158750"/>
                  </a:cubicBezTo>
                  <a:close/>
                  <a:moveTo>
                    <a:pt x="1811020" y="175260"/>
                  </a:moveTo>
                  <a:cubicBezTo>
                    <a:pt x="1889760" y="175260"/>
                    <a:pt x="1953260" y="238760"/>
                    <a:pt x="1953260" y="317500"/>
                  </a:cubicBezTo>
                  <a:cubicBezTo>
                    <a:pt x="1953260" y="396240"/>
                    <a:pt x="1889760" y="459740"/>
                    <a:pt x="1811020" y="459740"/>
                  </a:cubicBezTo>
                  <a:cubicBezTo>
                    <a:pt x="1732280" y="459740"/>
                    <a:pt x="1668780" y="396240"/>
                    <a:pt x="1668780" y="317500"/>
                  </a:cubicBezTo>
                  <a:cubicBezTo>
                    <a:pt x="1667510" y="238760"/>
                    <a:pt x="1732280" y="175260"/>
                    <a:pt x="1811020" y="175260"/>
                  </a:cubicBezTo>
                  <a:close/>
                  <a:moveTo>
                    <a:pt x="961390" y="190500"/>
                  </a:moveTo>
                  <a:cubicBezTo>
                    <a:pt x="1031240" y="190500"/>
                    <a:pt x="1088390" y="247650"/>
                    <a:pt x="1088390" y="317500"/>
                  </a:cubicBezTo>
                  <a:cubicBezTo>
                    <a:pt x="1088390" y="387350"/>
                    <a:pt x="1031240" y="444500"/>
                    <a:pt x="961390" y="444500"/>
                  </a:cubicBezTo>
                  <a:cubicBezTo>
                    <a:pt x="891540" y="444500"/>
                    <a:pt x="834390" y="387350"/>
                    <a:pt x="834390" y="317500"/>
                  </a:cubicBezTo>
                  <a:cubicBezTo>
                    <a:pt x="834390" y="247650"/>
                    <a:pt x="890270" y="190500"/>
                    <a:pt x="961390" y="190500"/>
                  </a:cubicBezTo>
                  <a:close/>
                  <a:moveTo>
                    <a:pt x="110490" y="207010"/>
                  </a:moveTo>
                  <a:cubicBezTo>
                    <a:pt x="171450" y="207010"/>
                    <a:pt x="222250" y="256540"/>
                    <a:pt x="222250" y="317500"/>
                  </a:cubicBezTo>
                  <a:cubicBezTo>
                    <a:pt x="222250" y="378460"/>
                    <a:pt x="172720" y="427990"/>
                    <a:pt x="110490" y="427990"/>
                  </a:cubicBezTo>
                  <a:cubicBezTo>
                    <a:pt x="49530" y="427990"/>
                    <a:pt x="0" y="378460"/>
                    <a:pt x="0" y="317500"/>
                  </a:cubicBezTo>
                  <a:cubicBezTo>
                    <a:pt x="0" y="256540"/>
                    <a:pt x="49530" y="207010"/>
                    <a:pt x="110490" y="207010"/>
                  </a:cubicBezTo>
                  <a:close/>
                </a:path>
              </a:pathLst>
            </a:custGeom>
            <a:solidFill>
              <a:srgbClr val="FFFFFF"/>
            </a:solidFill>
          </p:spPr>
        </p:sp>
      </p:grpSp>
      <p:grpSp>
        <p:nvGrpSpPr>
          <p:cNvPr id="20" name="Group 20"/>
          <p:cNvGrpSpPr>
            <a:grpSpLocks noChangeAspect="1"/>
          </p:cNvGrpSpPr>
          <p:nvPr/>
        </p:nvGrpSpPr>
        <p:grpSpPr>
          <a:xfrm rot="-10800000">
            <a:off x="12764242" y="6490578"/>
            <a:ext cx="4951516" cy="139660"/>
            <a:chOff x="0" y="0"/>
            <a:chExt cx="22513290" cy="635000"/>
          </a:xfrm>
        </p:grpSpPr>
        <p:sp>
          <p:nvSpPr>
            <p:cNvPr id="21" name="Freeform 21"/>
            <p:cNvSpPr/>
            <p:nvPr/>
          </p:nvSpPr>
          <p:spPr>
            <a:xfrm>
              <a:off x="0" y="0"/>
              <a:ext cx="22513292" cy="635000"/>
            </a:xfrm>
            <a:custGeom>
              <a:avLst/>
              <a:gdLst/>
              <a:ahLst/>
              <a:cxnLst/>
              <a:rect l="l" t="t" r="r" b="b"/>
              <a:pathLst>
                <a:path w="22513292" h="635000">
                  <a:moveTo>
                    <a:pt x="11257280" y="0"/>
                  </a:moveTo>
                  <a:cubicBezTo>
                    <a:pt x="11432540" y="0"/>
                    <a:pt x="11574780" y="142240"/>
                    <a:pt x="11574780" y="317500"/>
                  </a:cubicBezTo>
                  <a:cubicBezTo>
                    <a:pt x="11574780" y="492760"/>
                    <a:pt x="11432540" y="635000"/>
                    <a:pt x="11257280" y="635000"/>
                  </a:cubicBezTo>
                  <a:cubicBezTo>
                    <a:pt x="11082020" y="635000"/>
                    <a:pt x="10939780" y="492760"/>
                    <a:pt x="10939780" y="317500"/>
                  </a:cubicBezTo>
                  <a:cubicBezTo>
                    <a:pt x="10939780" y="142240"/>
                    <a:pt x="11082020" y="0"/>
                    <a:pt x="11257280" y="0"/>
                  </a:cubicBezTo>
                  <a:close/>
                  <a:moveTo>
                    <a:pt x="12204700" y="16510"/>
                  </a:moveTo>
                  <a:cubicBezTo>
                    <a:pt x="12371070" y="16510"/>
                    <a:pt x="12505690" y="151130"/>
                    <a:pt x="12505690" y="317500"/>
                  </a:cubicBezTo>
                  <a:cubicBezTo>
                    <a:pt x="12505690" y="483870"/>
                    <a:pt x="12371070" y="618490"/>
                    <a:pt x="12204700" y="618490"/>
                  </a:cubicBezTo>
                  <a:cubicBezTo>
                    <a:pt x="12038330" y="618490"/>
                    <a:pt x="11903710" y="483870"/>
                    <a:pt x="11903710" y="317500"/>
                  </a:cubicBezTo>
                  <a:cubicBezTo>
                    <a:pt x="11903710" y="151130"/>
                    <a:pt x="12038330" y="16510"/>
                    <a:pt x="12204700" y="16510"/>
                  </a:cubicBezTo>
                  <a:close/>
                  <a:moveTo>
                    <a:pt x="13054330" y="31750"/>
                  </a:moveTo>
                  <a:cubicBezTo>
                    <a:pt x="13211811" y="31750"/>
                    <a:pt x="13340080" y="160020"/>
                    <a:pt x="13340080" y="317500"/>
                  </a:cubicBezTo>
                  <a:cubicBezTo>
                    <a:pt x="13340080" y="474980"/>
                    <a:pt x="13211811" y="603250"/>
                    <a:pt x="13054330" y="603250"/>
                  </a:cubicBezTo>
                  <a:cubicBezTo>
                    <a:pt x="12896850" y="603250"/>
                    <a:pt x="12768580" y="474980"/>
                    <a:pt x="12768580" y="317500"/>
                  </a:cubicBezTo>
                  <a:cubicBezTo>
                    <a:pt x="12768580" y="160020"/>
                    <a:pt x="12896850" y="31750"/>
                    <a:pt x="13054330" y="31750"/>
                  </a:cubicBezTo>
                  <a:close/>
                  <a:moveTo>
                    <a:pt x="13905230" y="48260"/>
                  </a:moveTo>
                  <a:cubicBezTo>
                    <a:pt x="14053820" y="48260"/>
                    <a:pt x="14174470" y="168910"/>
                    <a:pt x="14174470" y="317500"/>
                  </a:cubicBezTo>
                  <a:cubicBezTo>
                    <a:pt x="14174470" y="466090"/>
                    <a:pt x="14053820" y="586740"/>
                    <a:pt x="13905230" y="586740"/>
                  </a:cubicBezTo>
                  <a:cubicBezTo>
                    <a:pt x="13756641" y="586740"/>
                    <a:pt x="13635991" y="466090"/>
                    <a:pt x="13635991" y="317500"/>
                  </a:cubicBezTo>
                  <a:cubicBezTo>
                    <a:pt x="13635991" y="168910"/>
                    <a:pt x="13755371" y="48260"/>
                    <a:pt x="13905230" y="48260"/>
                  </a:cubicBezTo>
                  <a:close/>
                  <a:moveTo>
                    <a:pt x="14754861" y="63500"/>
                  </a:moveTo>
                  <a:cubicBezTo>
                    <a:pt x="14894561" y="63500"/>
                    <a:pt x="15008861" y="177800"/>
                    <a:pt x="15008861" y="317500"/>
                  </a:cubicBezTo>
                  <a:cubicBezTo>
                    <a:pt x="15008861" y="457200"/>
                    <a:pt x="14894561" y="571500"/>
                    <a:pt x="14754861" y="571500"/>
                  </a:cubicBezTo>
                  <a:cubicBezTo>
                    <a:pt x="14615161" y="571500"/>
                    <a:pt x="14500861" y="457200"/>
                    <a:pt x="14500861" y="317500"/>
                  </a:cubicBezTo>
                  <a:cubicBezTo>
                    <a:pt x="14500861" y="177800"/>
                    <a:pt x="14613891" y="63500"/>
                    <a:pt x="14754861" y="63500"/>
                  </a:cubicBezTo>
                  <a:close/>
                  <a:moveTo>
                    <a:pt x="15604491" y="78740"/>
                  </a:moveTo>
                  <a:cubicBezTo>
                    <a:pt x="15736571" y="78740"/>
                    <a:pt x="15843252" y="185420"/>
                    <a:pt x="15843252" y="317500"/>
                  </a:cubicBezTo>
                  <a:cubicBezTo>
                    <a:pt x="15843252" y="449580"/>
                    <a:pt x="15736571" y="554990"/>
                    <a:pt x="15604491" y="554990"/>
                  </a:cubicBezTo>
                  <a:cubicBezTo>
                    <a:pt x="15472411" y="554990"/>
                    <a:pt x="15365730" y="448310"/>
                    <a:pt x="15365730" y="317500"/>
                  </a:cubicBezTo>
                  <a:cubicBezTo>
                    <a:pt x="15365730" y="186690"/>
                    <a:pt x="15472411" y="78740"/>
                    <a:pt x="15604491" y="78740"/>
                  </a:cubicBezTo>
                  <a:close/>
                  <a:moveTo>
                    <a:pt x="16454121" y="95250"/>
                  </a:moveTo>
                  <a:cubicBezTo>
                    <a:pt x="16577311" y="95250"/>
                    <a:pt x="16676371" y="194310"/>
                    <a:pt x="16676371" y="317500"/>
                  </a:cubicBezTo>
                  <a:cubicBezTo>
                    <a:pt x="16676371" y="440690"/>
                    <a:pt x="16577311" y="539750"/>
                    <a:pt x="16454121" y="539750"/>
                  </a:cubicBezTo>
                  <a:cubicBezTo>
                    <a:pt x="16330932" y="539750"/>
                    <a:pt x="16231871" y="440690"/>
                    <a:pt x="16231871" y="317500"/>
                  </a:cubicBezTo>
                  <a:cubicBezTo>
                    <a:pt x="16231871" y="194310"/>
                    <a:pt x="16330932" y="95250"/>
                    <a:pt x="16454121" y="95250"/>
                  </a:cubicBezTo>
                  <a:close/>
                  <a:moveTo>
                    <a:pt x="17303752" y="110490"/>
                  </a:moveTo>
                  <a:cubicBezTo>
                    <a:pt x="17418052" y="110490"/>
                    <a:pt x="17510762" y="203200"/>
                    <a:pt x="17510762" y="317500"/>
                  </a:cubicBezTo>
                  <a:cubicBezTo>
                    <a:pt x="17510762" y="431800"/>
                    <a:pt x="17418052" y="524510"/>
                    <a:pt x="17303752" y="524510"/>
                  </a:cubicBezTo>
                  <a:cubicBezTo>
                    <a:pt x="17189452" y="524510"/>
                    <a:pt x="17096741" y="431800"/>
                    <a:pt x="17096741" y="317500"/>
                  </a:cubicBezTo>
                  <a:cubicBezTo>
                    <a:pt x="17096741" y="203200"/>
                    <a:pt x="17189452" y="110490"/>
                    <a:pt x="17303752" y="110490"/>
                  </a:cubicBezTo>
                  <a:close/>
                  <a:moveTo>
                    <a:pt x="18153382" y="127000"/>
                  </a:moveTo>
                  <a:cubicBezTo>
                    <a:pt x="18258792" y="127000"/>
                    <a:pt x="18343882" y="212090"/>
                    <a:pt x="18343882" y="317500"/>
                  </a:cubicBezTo>
                  <a:cubicBezTo>
                    <a:pt x="18343882" y="422910"/>
                    <a:pt x="18258792" y="508000"/>
                    <a:pt x="18153382" y="508000"/>
                  </a:cubicBezTo>
                  <a:cubicBezTo>
                    <a:pt x="18047971" y="508000"/>
                    <a:pt x="17962882" y="422910"/>
                    <a:pt x="17962882" y="317500"/>
                  </a:cubicBezTo>
                  <a:cubicBezTo>
                    <a:pt x="17962882" y="212090"/>
                    <a:pt x="18047971" y="127000"/>
                    <a:pt x="18153382" y="127000"/>
                  </a:cubicBezTo>
                  <a:close/>
                  <a:moveTo>
                    <a:pt x="19003012" y="142240"/>
                  </a:moveTo>
                  <a:cubicBezTo>
                    <a:pt x="19099532" y="142240"/>
                    <a:pt x="19178273" y="220980"/>
                    <a:pt x="19178273" y="317500"/>
                  </a:cubicBezTo>
                  <a:cubicBezTo>
                    <a:pt x="19178273" y="414020"/>
                    <a:pt x="19099533" y="492760"/>
                    <a:pt x="19003012" y="492760"/>
                  </a:cubicBezTo>
                  <a:cubicBezTo>
                    <a:pt x="18906491" y="492760"/>
                    <a:pt x="18827752" y="414020"/>
                    <a:pt x="18827752" y="317500"/>
                  </a:cubicBezTo>
                  <a:cubicBezTo>
                    <a:pt x="18827752" y="220980"/>
                    <a:pt x="18906491" y="142240"/>
                    <a:pt x="19003012" y="142240"/>
                  </a:cubicBezTo>
                  <a:close/>
                  <a:moveTo>
                    <a:pt x="19853912" y="158750"/>
                  </a:moveTo>
                  <a:cubicBezTo>
                    <a:pt x="19941542" y="158750"/>
                    <a:pt x="20012662" y="229870"/>
                    <a:pt x="20012662" y="317500"/>
                  </a:cubicBezTo>
                  <a:cubicBezTo>
                    <a:pt x="20012662" y="405130"/>
                    <a:pt x="19941542" y="476250"/>
                    <a:pt x="19853912" y="476250"/>
                  </a:cubicBezTo>
                  <a:cubicBezTo>
                    <a:pt x="19766282" y="476250"/>
                    <a:pt x="19695162" y="405130"/>
                    <a:pt x="19695162" y="317500"/>
                  </a:cubicBezTo>
                  <a:cubicBezTo>
                    <a:pt x="19695162" y="229870"/>
                    <a:pt x="19766282" y="158750"/>
                    <a:pt x="19853912" y="158750"/>
                  </a:cubicBezTo>
                  <a:close/>
                  <a:moveTo>
                    <a:pt x="20703542" y="175260"/>
                  </a:moveTo>
                  <a:cubicBezTo>
                    <a:pt x="20782282" y="175260"/>
                    <a:pt x="20845782" y="238760"/>
                    <a:pt x="20845782" y="317500"/>
                  </a:cubicBezTo>
                  <a:cubicBezTo>
                    <a:pt x="20845782" y="396240"/>
                    <a:pt x="20782282" y="459740"/>
                    <a:pt x="20703542" y="459740"/>
                  </a:cubicBezTo>
                  <a:cubicBezTo>
                    <a:pt x="20624803" y="459740"/>
                    <a:pt x="20561303" y="396240"/>
                    <a:pt x="20561303" y="317500"/>
                  </a:cubicBezTo>
                  <a:cubicBezTo>
                    <a:pt x="20560033" y="238760"/>
                    <a:pt x="20624803" y="175260"/>
                    <a:pt x="20703542" y="175260"/>
                  </a:cubicBezTo>
                  <a:close/>
                  <a:moveTo>
                    <a:pt x="21553173" y="190500"/>
                  </a:moveTo>
                  <a:cubicBezTo>
                    <a:pt x="21623023" y="190500"/>
                    <a:pt x="21680173" y="247650"/>
                    <a:pt x="21680173" y="317500"/>
                  </a:cubicBezTo>
                  <a:cubicBezTo>
                    <a:pt x="21680173" y="387350"/>
                    <a:pt x="21623023" y="444500"/>
                    <a:pt x="21553173" y="444500"/>
                  </a:cubicBezTo>
                  <a:cubicBezTo>
                    <a:pt x="21483323" y="444500"/>
                    <a:pt x="21426173" y="387350"/>
                    <a:pt x="21426173" y="317500"/>
                  </a:cubicBezTo>
                  <a:cubicBezTo>
                    <a:pt x="21426173" y="247650"/>
                    <a:pt x="21483323" y="190500"/>
                    <a:pt x="21553173" y="190500"/>
                  </a:cubicBezTo>
                  <a:close/>
                  <a:moveTo>
                    <a:pt x="22402803" y="207010"/>
                  </a:moveTo>
                  <a:cubicBezTo>
                    <a:pt x="22463764" y="207010"/>
                    <a:pt x="22513292" y="256540"/>
                    <a:pt x="22513292" y="317500"/>
                  </a:cubicBezTo>
                  <a:cubicBezTo>
                    <a:pt x="22513292" y="378460"/>
                    <a:pt x="22463762" y="427990"/>
                    <a:pt x="22402803" y="427990"/>
                  </a:cubicBezTo>
                  <a:cubicBezTo>
                    <a:pt x="22341844" y="427990"/>
                    <a:pt x="22292314" y="378460"/>
                    <a:pt x="22292314" y="317500"/>
                  </a:cubicBezTo>
                  <a:cubicBezTo>
                    <a:pt x="22291044" y="256540"/>
                    <a:pt x="22341844" y="207010"/>
                    <a:pt x="22402803" y="207010"/>
                  </a:cubicBezTo>
                  <a:close/>
                  <a:moveTo>
                    <a:pt x="10308593" y="16510"/>
                  </a:moveTo>
                  <a:cubicBezTo>
                    <a:pt x="10474963" y="16510"/>
                    <a:pt x="10609583" y="151130"/>
                    <a:pt x="10609583" y="317500"/>
                  </a:cubicBezTo>
                  <a:cubicBezTo>
                    <a:pt x="10609583" y="483870"/>
                    <a:pt x="10474964" y="618490"/>
                    <a:pt x="10308593" y="618490"/>
                  </a:cubicBezTo>
                  <a:cubicBezTo>
                    <a:pt x="10142223" y="618490"/>
                    <a:pt x="10007600" y="483870"/>
                    <a:pt x="10007600" y="317500"/>
                  </a:cubicBezTo>
                  <a:cubicBezTo>
                    <a:pt x="10007600" y="151130"/>
                    <a:pt x="10142220" y="16510"/>
                    <a:pt x="10308590" y="16510"/>
                  </a:cubicBezTo>
                  <a:close/>
                  <a:moveTo>
                    <a:pt x="9458963" y="31750"/>
                  </a:moveTo>
                  <a:cubicBezTo>
                    <a:pt x="9616443" y="31750"/>
                    <a:pt x="9744713" y="160020"/>
                    <a:pt x="9744713" y="317500"/>
                  </a:cubicBezTo>
                  <a:cubicBezTo>
                    <a:pt x="9744713" y="474980"/>
                    <a:pt x="9616443" y="603250"/>
                    <a:pt x="9458963" y="603250"/>
                  </a:cubicBezTo>
                  <a:cubicBezTo>
                    <a:pt x="9301483" y="603250"/>
                    <a:pt x="9173213" y="474980"/>
                    <a:pt x="9173213" y="317500"/>
                  </a:cubicBezTo>
                  <a:cubicBezTo>
                    <a:pt x="9173213" y="160020"/>
                    <a:pt x="9301483" y="31750"/>
                    <a:pt x="9458963" y="31750"/>
                  </a:cubicBezTo>
                  <a:close/>
                  <a:moveTo>
                    <a:pt x="8609333" y="48260"/>
                  </a:moveTo>
                  <a:cubicBezTo>
                    <a:pt x="8757923" y="48260"/>
                    <a:pt x="8878573" y="168910"/>
                    <a:pt x="8878573" y="317500"/>
                  </a:cubicBezTo>
                  <a:cubicBezTo>
                    <a:pt x="8878573" y="466090"/>
                    <a:pt x="8757923" y="586740"/>
                    <a:pt x="8609333" y="586740"/>
                  </a:cubicBezTo>
                  <a:cubicBezTo>
                    <a:pt x="8460742" y="586740"/>
                    <a:pt x="8340092" y="466090"/>
                    <a:pt x="8340092" y="317500"/>
                  </a:cubicBezTo>
                  <a:cubicBezTo>
                    <a:pt x="8340092" y="168910"/>
                    <a:pt x="8460742" y="48260"/>
                    <a:pt x="8609333" y="48260"/>
                  </a:cubicBezTo>
                  <a:close/>
                  <a:moveTo>
                    <a:pt x="7759700" y="63500"/>
                  </a:moveTo>
                  <a:cubicBezTo>
                    <a:pt x="7899400" y="63500"/>
                    <a:pt x="8013700" y="176530"/>
                    <a:pt x="8013700" y="317500"/>
                  </a:cubicBezTo>
                  <a:cubicBezTo>
                    <a:pt x="8013700" y="458470"/>
                    <a:pt x="7899400" y="571500"/>
                    <a:pt x="7759700" y="571500"/>
                  </a:cubicBezTo>
                  <a:cubicBezTo>
                    <a:pt x="7620000" y="571500"/>
                    <a:pt x="7505700" y="457200"/>
                    <a:pt x="7505700" y="317500"/>
                  </a:cubicBezTo>
                  <a:cubicBezTo>
                    <a:pt x="7505700" y="177800"/>
                    <a:pt x="7618730" y="63500"/>
                    <a:pt x="7759700" y="63500"/>
                  </a:cubicBezTo>
                  <a:close/>
                  <a:moveTo>
                    <a:pt x="6910070" y="78740"/>
                  </a:moveTo>
                  <a:cubicBezTo>
                    <a:pt x="7042150" y="78740"/>
                    <a:pt x="7148830" y="185420"/>
                    <a:pt x="7148830" y="317500"/>
                  </a:cubicBezTo>
                  <a:cubicBezTo>
                    <a:pt x="7148830" y="449580"/>
                    <a:pt x="7042149" y="554990"/>
                    <a:pt x="6910070" y="554990"/>
                  </a:cubicBezTo>
                  <a:cubicBezTo>
                    <a:pt x="6777990" y="554990"/>
                    <a:pt x="6672580" y="448310"/>
                    <a:pt x="6672580" y="317500"/>
                  </a:cubicBezTo>
                  <a:cubicBezTo>
                    <a:pt x="6672580" y="186690"/>
                    <a:pt x="6777989" y="78740"/>
                    <a:pt x="6910070" y="78740"/>
                  </a:cubicBezTo>
                  <a:close/>
                  <a:moveTo>
                    <a:pt x="6059170" y="95250"/>
                  </a:moveTo>
                  <a:cubicBezTo>
                    <a:pt x="6182360" y="95250"/>
                    <a:pt x="6281420" y="194310"/>
                    <a:pt x="6281420" y="317500"/>
                  </a:cubicBezTo>
                  <a:cubicBezTo>
                    <a:pt x="6281420" y="440690"/>
                    <a:pt x="6182360" y="539750"/>
                    <a:pt x="6059170" y="539750"/>
                  </a:cubicBezTo>
                  <a:cubicBezTo>
                    <a:pt x="5935980" y="539750"/>
                    <a:pt x="5836920" y="440690"/>
                    <a:pt x="5836920" y="317500"/>
                  </a:cubicBezTo>
                  <a:cubicBezTo>
                    <a:pt x="5836920" y="194310"/>
                    <a:pt x="5937250" y="95250"/>
                    <a:pt x="6059170" y="95250"/>
                  </a:cubicBezTo>
                  <a:close/>
                  <a:moveTo>
                    <a:pt x="5209540" y="111760"/>
                  </a:moveTo>
                  <a:cubicBezTo>
                    <a:pt x="5323840" y="111760"/>
                    <a:pt x="5415280" y="204470"/>
                    <a:pt x="5415280" y="317500"/>
                  </a:cubicBezTo>
                  <a:cubicBezTo>
                    <a:pt x="5415280" y="431800"/>
                    <a:pt x="5322570" y="523240"/>
                    <a:pt x="5209540" y="523240"/>
                  </a:cubicBezTo>
                  <a:cubicBezTo>
                    <a:pt x="5095240" y="523240"/>
                    <a:pt x="5003800" y="430530"/>
                    <a:pt x="5003800" y="317500"/>
                  </a:cubicBezTo>
                  <a:cubicBezTo>
                    <a:pt x="5003800" y="203200"/>
                    <a:pt x="5096509" y="111760"/>
                    <a:pt x="5209540" y="111760"/>
                  </a:cubicBezTo>
                  <a:close/>
                  <a:moveTo>
                    <a:pt x="4359910" y="127000"/>
                  </a:moveTo>
                  <a:cubicBezTo>
                    <a:pt x="4465320" y="127000"/>
                    <a:pt x="4550410" y="212090"/>
                    <a:pt x="4550410" y="317500"/>
                  </a:cubicBezTo>
                  <a:cubicBezTo>
                    <a:pt x="4550410" y="422910"/>
                    <a:pt x="4465320" y="508000"/>
                    <a:pt x="4359910" y="508000"/>
                  </a:cubicBezTo>
                  <a:cubicBezTo>
                    <a:pt x="4254500" y="508000"/>
                    <a:pt x="4169410" y="422910"/>
                    <a:pt x="4169410" y="317500"/>
                  </a:cubicBezTo>
                  <a:cubicBezTo>
                    <a:pt x="4169410" y="212090"/>
                    <a:pt x="4254500" y="127000"/>
                    <a:pt x="4359910" y="127000"/>
                  </a:cubicBezTo>
                  <a:close/>
                  <a:moveTo>
                    <a:pt x="3510280" y="142240"/>
                  </a:moveTo>
                  <a:cubicBezTo>
                    <a:pt x="3606800" y="142240"/>
                    <a:pt x="3685540" y="220980"/>
                    <a:pt x="3685540" y="317500"/>
                  </a:cubicBezTo>
                  <a:cubicBezTo>
                    <a:pt x="3685540" y="414020"/>
                    <a:pt x="3606800" y="492760"/>
                    <a:pt x="3510280" y="492760"/>
                  </a:cubicBezTo>
                  <a:cubicBezTo>
                    <a:pt x="3413760" y="492760"/>
                    <a:pt x="3335020" y="414020"/>
                    <a:pt x="3335020" y="317500"/>
                  </a:cubicBezTo>
                  <a:cubicBezTo>
                    <a:pt x="3335020" y="220980"/>
                    <a:pt x="3413760" y="142240"/>
                    <a:pt x="3510280" y="142240"/>
                  </a:cubicBezTo>
                  <a:close/>
                  <a:moveTo>
                    <a:pt x="2660650" y="158750"/>
                  </a:moveTo>
                  <a:cubicBezTo>
                    <a:pt x="2748280" y="158750"/>
                    <a:pt x="2819400" y="229870"/>
                    <a:pt x="2819400" y="317500"/>
                  </a:cubicBezTo>
                  <a:cubicBezTo>
                    <a:pt x="2819400" y="405130"/>
                    <a:pt x="2748280" y="476250"/>
                    <a:pt x="2660650" y="476250"/>
                  </a:cubicBezTo>
                  <a:cubicBezTo>
                    <a:pt x="2573020" y="476250"/>
                    <a:pt x="2501900" y="405130"/>
                    <a:pt x="2501900" y="317500"/>
                  </a:cubicBezTo>
                  <a:cubicBezTo>
                    <a:pt x="2501900" y="229870"/>
                    <a:pt x="2573020" y="158750"/>
                    <a:pt x="2660650" y="158750"/>
                  </a:cubicBezTo>
                  <a:close/>
                  <a:moveTo>
                    <a:pt x="1811020" y="175260"/>
                  </a:moveTo>
                  <a:cubicBezTo>
                    <a:pt x="1889760" y="175260"/>
                    <a:pt x="1953260" y="238760"/>
                    <a:pt x="1953260" y="317500"/>
                  </a:cubicBezTo>
                  <a:cubicBezTo>
                    <a:pt x="1953260" y="396240"/>
                    <a:pt x="1889760" y="459740"/>
                    <a:pt x="1811020" y="459740"/>
                  </a:cubicBezTo>
                  <a:cubicBezTo>
                    <a:pt x="1732280" y="459740"/>
                    <a:pt x="1668780" y="396240"/>
                    <a:pt x="1668780" y="317500"/>
                  </a:cubicBezTo>
                  <a:cubicBezTo>
                    <a:pt x="1667510" y="238760"/>
                    <a:pt x="1732280" y="175260"/>
                    <a:pt x="1811020" y="175260"/>
                  </a:cubicBezTo>
                  <a:close/>
                  <a:moveTo>
                    <a:pt x="961390" y="190500"/>
                  </a:moveTo>
                  <a:cubicBezTo>
                    <a:pt x="1031240" y="190500"/>
                    <a:pt x="1088390" y="247650"/>
                    <a:pt x="1088390" y="317500"/>
                  </a:cubicBezTo>
                  <a:cubicBezTo>
                    <a:pt x="1088390" y="387350"/>
                    <a:pt x="1031240" y="444500"/>
                    <a:pt x="961390" y="444500"/>
                  </a:cubicBezTo>
                  <a:cubicBezTo>
                    <a:pt x="891540" y="444500"/>
                    <a:pt x="834390" y="387350"/>
                    <a:pt x="834390" y="317500"/>
                  </a:cubicBezTo>
                  <a:cubicBezTo>
                    <a:pt x="834390" y="247650"/>
                    <a:pt x="890270" y="190500"/>
                    <a:pt x="961390" y="190500"/>
                  </a:cubicBezTo>
                  <a:close/>
                  <a:moveTo>
                    <a:pt x="110490" y="207010"/>
                  </a:moveTo>
                  <a:cubicBezTo>
                    <a:pt x="171450" y="207010"/>
                    <a:pt x="222250" y="256540"/>
                    <a:pt x="222250" y="317500"/>
                  </a:cubicBezTo>
                  <a:cubicBezTo>
                    <a:pt x="222250" y="378460"/>
                    <a:pt x="172720" y="427990"/>
                    <a:pt x="110490" y="427990"/>
                  </a:cubicBezTo>
                  <a:cubicBezTo>
                    <a:pt x="49530" y="427990"/>
                    <a:pt x="0" y="378460"/>
                    <a:pt x="0" y="317500"/>
                  </a:cubicBezTo>
                  <a:cubicBezTo>
                    <a:pt x="0" y="256540"/>
                    <a:pt x="49530" y="207010"/>
                    <a:pt x="110490" y="207010"/>
                  </a:cubicBezTo>
                  <a:close/>
                </a:path>
              </a:pathLst>
            </a:custGeom>
            <a:solidFill>
              <a:srgbClr val="FFFFFF"/>
            </a:solid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96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l="67268" t="415" r="1" b="-347"/>
          <a:stretch/>
        </p:blipFill>
        <p:spPr>
          <a:xfrm>
            <a:off x="12558203" y="0"/>
            <a:ext cx="5729797" cy="2313038"/>
          </a:xfrm>
          <a:prstGeom prst="rect">
            <a:avLst/>
          </a:prstGeom>
        </p:spPr>
      </p:pic>
      <p:pic>
        <p:nvPicPr>
          <p:cNvPr id="3" name="Picture 3"/>
          <p:cNvPicPr>
            <a:picLocks noChangeAspect="1"/>
          </p:cNvPicPr>
          <p:nvPr/>
        </p:nvPicPr>
        <p:blipFill>
          <a:blip r:embed="rId3"/>
          <a:srcRect t="8382" b="1762"/>
          <a:stretch>
            <a:fillRect/>
          </a:stretch>
        </p:blipFill>
        <p:spPr>
          <a:xfrm>
            <a:off x="0" y="2247900"/>
            <a:ext cx="7603912" cy="8039100"/>
          </a:xfrm>
          <a:prstGeom prst="rect">
            <a:avLst/>
          </a:prstGeom>
        </p:spPr>
      </p:pic>
      <p:sp>
        <p:nvSpPr>
          <p:cNvPr id="4" name="AutoShape 4"/>
          <p:cNvSpPr/>
          <p:nvPr/>
        </p:nvSpPr>
        <p:spPr>
          <a:xfrm>
            <a:off x="12821668" y="2247900"/>
            <a:ext cx="5481129" cy="8039100"/>
          </a:xfrm>
          <a:prstGeom prst="rect">
            <a:avLst/>
          </a:prstGeom>
          <a:solidFill>
            <a:srgbClr val="673284"/>
          </a:solidFill>
        </p:spPr>
      </p:sp>
      <p:sp>
        <p:nvSpPr>
          <p:cNvPr id="5" name="AutoShape 5"/>
          <p:cNvSpPr/>
          <p:nvPr/>
        </p:nvSpPr>
        <p:spPr>
          <a:xfrm>
            <a:off x="7340538" y="2247900"/>
            <a:ext cx="5481129" cy="8039100"/>
          </a:xfrm>
          <a:prstGeom prst="rect">
            <a:avLst/>
          </a:prstGeom>
          <a:solidFill>
            <a:srgbClr val="4B968B"/>
          </a:solidFill>
        </p:spPr>
      </p:sp>
      <p:grpSp>
        <p:nvGrpSpPr>
          <p:cNvPr id="6" name="Group 6"/>
          <p:cNvGrpSpPr/>
          <p:nvPr/>
        </p:nvGrpSpPr>
        <p:grpSpPr>
          <a:xfrm>
            <a:off x="8213319" y="3068456"/>
            <a:ext cx="3735477" cy="5743667"/>
            <a:chOff x="0" y="0"/>
            <a:chExt cx="4980636" cy="7658223"/>
          </a:xfrm>
        </p:grpSpPr>
        <p:sp>
          <p:nvSpPr>
            <p:cNvPr id="7" name="TextBox 7"/>
            <p:cNvSpPr txBox="1"/>
            <p:nvPr/>
          </p:nvSpPr>
          <p:spPr>
            <a:xfrm>
              <a:off x="0" y="-38100"/>
              <a:ext cx="4980636" cy="1538732"/>
            </a:xfrm>
            <a:prstGeom prst="rect">
              <a:avLst/>
            </a:prstGeom>
          </p:spPr>
          <p:txBody>
            <a:bodyPr lIns="0" tIns="0" rIns="0" bIns="0" rtlCol="0" anchor="t">
              <a:spAutoFit/>
            </a:bodyPr>
            <a:lstStyle/>
            <a:p>
              <a:pPr algn="ctr">
                <a:lnSpc>
                  <a:spcPts val="4607"/>
                </a:lnSpc>
              </a:pPr>
              <a:r>
                <a:rPr lang="en-US" sz="3599" spc="-89" dirty="0">
                  <a:solidFill>
                    <a:srgbClr val="FFFFFF"/>
                  </a:solidFill>
                  <a:latin typeface="HK Grotesk Bold Bold"/>
                </a:rPr>
                <a:t>Pre-Recorded</a:t>
              </a:r>
            </a:p>
            <a:p>
              <a:pPr marL="0" lvl="0" indent="0" algn="ctr">
                <a:lnSpc>
                  <a:spcPts val="4607"/>
                </a:lnSpc>
                <a:spcBef>
                  <a:spcPct val="0"/>
                </a:spcBef>
              </a:pPr>
              <a:r>
                <a:rPr lang="en-US" sz="3599" spc="-89" dirty="0">
                  <a:solidFill>
                    <a:srgbClr val="FFFFFF"/>
                  </a:solidFill>
                  <a:latin typeface="HK Grotesk Bold Bold"/>
                </a:rPr>
                <a:t>Model Unit Tours</a:t>
              </a:r>
            </a:p>
          </p:txBody>
        </p:sp>
        <p:sp>
          <p:nvSpPr>
            <p:cNvPr id="8" name="TextBox 8"/>
            <p:cNvSpPr txBox="1"/>
            <p:nvPr/>
          </p:nvSpPr>
          <p:spPr>
            <a:xfrm>
              <a:off x="0" y="1846782"/>
              <a:ext cx="4980636" cy="5811441"/>
            </a:xfrm>
            <a:prstGeom prst="rect">
              <a:avLst/>
            </a:prstGeom>
          </p:spPr>
          <p:txBody>
            <a:bodyPr lIns="0" tIns="0" rIns="0" bIns="0" rtlCol="0" anchor="t">
              <a:spAutoFit/>
            </a:bodyPr>
            <a:lstStyle/>
            <a:p>
              <a:pPr algn="ctr">
                <a:lnSpc>
                  <a:spcPts val="3044"/>
                </a:lnSpc>
                <a:spcBef>
                  <a:spcPts val="2282"/>
                </a:spcBef>
              </a:pPr>
              <a:endParaRPr/>
            </a:p>
            <a:p>
              <a:pPr algn="ctr">
                <a:lnSpc>
                  <a:spcPts val="3044"/>
                </a:lnSpc>
                <a:spcBef>
                  <a:spcPts val="2282"/>
                </a:spcBef>
              </a:pPr>
              <a:r>
                <a:rPr lang="en-US" sz="2099">
                  <a:solidFill>
                    <a:srgbClr val="FFFFFF"/>
                  </a:solidFill>
                  <a:latin typeface="Open Sans"/>
                </a:rPr>
                <a:t>Visit our website to see pre-recorded tours of our model units and the amenities that are offered in our communities! </a:t>
              </a:r>
            </a:p>
            <a:p>
              <a:pPr algn="ctr">
                <a:lnSpc>
                  <a:spcPts val="3044"/>
                </a:lnSpc>
                <a:spcBef>
                  <a:spcPts val="2283"/>
                </a:spcBef>
              </a:pPr>
              <a:r>
                <a:rPr lang="en-US" sz="2099">
                  <a:solidFill>
                    <a:srgbClr val="FFFFFF"/>
                  </a:solidFill>
                  <a:latin typeface="Open Sans"/>
                </a:rPr>
                <a:t>You can also check out our Facebook page for our previously recorded Live Tours of the communities!</a:t>
              </a:r>
            </a:p>
          </p:txBody>
        </p:sp>
      </p:grpSp>
      <p:pic>
        <p:nvPicPr>
          <p:cNvPr id="9" name="Picture 9"/>
          <p:cNvPicPr>
            <a:picLocks noChangeAspect="1"/>
          </p:cNvPicPr>
          <p:nvPr/>
        </p:nvPicPr>
        <p:blipFill>
          <a:blip r:embed="rId4"/>
          <a:srcRect/>
          <a:stretch>
            <a:fillRect/>
          </a:stretch>
        </p:blipFill>
        <p:spPr>
          <a:xfrm>
            <a:off x="13601700" y="4258102"/>
            <a:ext cx="4018696" cy="4018696"/>
          </a:xfrm>
          <a:prstGeom prst="rect">
            <a:avLst/>
          </a:prstGeom>
        </p:spPr>
      </p:pic>
      <p:sp>
        <p:nvSpPr>
          <p:cNvPr id="10" name="TextBox 10">
            <a:hlinkClick r:id="rId5"/>
          </p:cNvPr>
          <p:cNvSpPr txBox="1"/>
          <p:nvPr/>
        </p:nvSpPr>
        <p:spPr>
          <a:xfrm>
            <a:off x="14357345" y="5940290"/>
            <a:ext cx="2507407" cy="846386"/>
          </a:xfrm>
          <a:prstGeom prst="rect">
            <a:avLst/>
          </a:prstGeom>
        </p:spPr>
        <p:txBody>
          <a:bodyPr wrap="square" lIns="0" tIns="0" rIns="0" bIns="0" rtlCol="0" anchor="t">
            <a:spAutoFit/>
          </a:bodyPr>
          <a:lstStyle/>
          <a:p>
            <a:pPr algn="ctr">
              <a:lnSpc>
                <a:spcPts val="3253"/>
              </a:lnSpc>
            </a:pPr>
            <a:r>
              <a:rPr lang="en-US" sz="3040" dirty="0">
                <a:solidFill>
                  <a:srgbClr val="FFFFFF"/>
                </a:solidFill>
                <a:latin typeface="Anton"/>
              </a:rPr>
              <a:t>CLICK HERE TO SEE OUR TOURS</a:t>
            </a:r>
          </a:p>
        </p:txBody>
      </p:sp>
      <p:sp>
        <p:nvSpPr>
          <p:cNvPr id="12" name="TextBox 12"/>
          <p:cNvSpPr txBox="1"/>
          <p:nvPr/>
        </p:nvSpPr>
        <p:spPr>
          <a:xfrm>
            <a:off x="1038451" y="907543"/>
            <a:ext cx="8122966" cy="1030795"/>
          </a:xfrm>
          <a:prstGeom prst="rect">
            <a:avLst/>
          </a:prstGeom>
        </p:spPr>
        <p:txBody>
          <a:bodyPr wrap="square" lIns="0" tIns="0" rIns="0" bIns="0" rtlCol="0" anchor="t">
            <a:spAutoFit/>
          </a:bodyPr>
          <a:lstStyle/>
          <a:p>
            <a:pPr marL="0" lvl="0" indent="0" algn="ctr">
              <a:lnSpc>
                <a:spcPts val="7226"/>
              </a:lnSpc>
              <a:spcBef>
                <a:spcPct val="0"/>
              </a:spcBef>
            </a:pPr>
            <a:r>
              <a:rPr lang="en-US" sz="8800" dirty="0">
                <a:solidFill>
                  <a:srgbClr val="FFFFFF"/>
                </a:solidFill>
                <a:latin typeface="HK Grotesk Bold"/>
              </a:rPr>
              <a:t>Virtual Tours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73284"/>
        </a:solidFill>
        <a:effectLst/>
      </p:bgPr>
    </p:bg>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C89600"/>
          </a:solidFill>
        </p:spPr>
      </p:sp>
      <p:sp>
        <p:nvSpPr>
          <p:cNvPr id="3" name="AutoShape 3"/>
          <p:cNvSpPr/>
          <p:nvPr/>
        </p:nvSpPr>
        <p:spPr>
          <a:xfrm rot="5400000">
            <a:off x="7986712" y="-7996238"/>
            <a:ext cx="2343150" cy="18316578"/>
          </a:xfrm>
          <a:prstGeom prst="rect">
            <a:avLst/>
          </a:prstGeom>
          <a:solidFill>
            <a:srgbClr val="4B968B"/>
          </a:solidFill>
        </p:spPr>
      </p:sp>
      <p:pic>
        <p:nvPicPr>
          <p:cNvPr id="4" name="Picture 4"/>
          <p:cNvPicPr>
            <a:picLocks noChangeAspect="1"/>
          </p:cNvPicPr>
          <p:nvPr/>
        </p:nvPicPr>
        <p:blipFill>
          <a:blip r:embed="rId2"/>
          <a:srcRect l="68797"/>
          <a:stretch>
            <a:fillRect/>
          </a:stretch>
        </p:blipFill>
        <p:spPr>
          <a:xfrm rot="-10800000">
            <a:off x="0" y="0"/>
            <a:ext cx="4038600" cy="1763505"/>
          </a:xfrm>
          <a:prstGeom prst="rect">
            <a:avLst/>
          </a:prstGeom>
        </p:spPr>
      </p:pic>
      <p:grpSp>
        <p:nvGrpSpPr>
          <p:cNvPr id="6" name="Group 6"/>
          <p:cNvGrpSpPr>
            <a:grpSpLocks noChangeAspect="1"/>
          </p:cNvGrpSpPr>
          <p:nvPr/>
        </p:nvGrpSpPr>
        <p:grpSpPr>
          <a:xfrm rot="-5400000">
            <a:off x="7009162" y="148097"/>
            <a:ext cx="4269677" cy="120429"/>
            <a:chOff x="0" y="0"/>
            <a:chExt cx="22513290" cy="635000"/>
          </a:xfrm>
        </p:grpSpPr>
        <p:sp>
          <p:nvSpPr>
            <p:cNvPr id="7" name="Freeform 7"/>
            <p:cNvSpPr/>
            <p:nvPr/>
          </p:nvSpPr>
          <p:spPr>
            <a:xfrm>
              <a:off x="0" y="0"/>
              <a:ext cx="22513292" cy="635000"/>
            </a:xfrm>
            <a:custGeom>
              <a:avLst/>
              <a:gdLst/>
              <a:ahLst/>
              <a:cxnLst/>
              <a:rect l="l" t="t" r="r" b="b"/>
              <a:pathLst>
                <a:path w="22513292" h="635000">
                  <a:moveTo>
                    <a:pt x="11257280" y="0"/>
                  </a:moveTo>
                  <a:cubicBezTo>
                    <a:pt x="11432540" y="0"/>
                    <a:pt x="11574780" y="142240"/>
                    <a:pt x="11574780" y="317500"/>
                  </a:cubicBezTo>
                  <a:cubicBezTo>
                    <a:pt x="11574780" y="492760"/>
                    <a:pt x="11432540" y="635000"/>
                    <a:pt x="11257280" y="635000"/>
                  </a:cubicBezTo>
                  <a:cubicBezTo>
                    <a:pt x="11082020" y="635000"/>
                    <a:pt x="10939780" y="492760"/>
                    <a:pt x="10939780" y="317500"/>
                  </a:cubicBezTo>
                  <a:cubicBezTo>
                    <a:pt x="10939780" y="142240"/>
                    <a:pt x="11082020" y="0"/>
                    <a:pt x="11257280" y="0"/>
                  </a:cubicBezTo>
                  <a:close/>
                  <a:moveTo>
                    <a:pt x="12204700" y="16510"/>
                  </a:moveTo>
                  <a:cubicBezTo>
                    <a:pt x="12371070" y="16510"/>
                    <a:pt x="12505690" y="151130"/>
                    <a:pt x="12505690" y="317500"/>
                  </a:cubicBezTo>
                  <a:cubicBezTo>
                    <a:pt x="12505690" y="483870"/>
                    <a:pt x="12371070" y="618490"/>
                    <a:pt x="12204700" y="618490"/>
                  </a:cubicBezTo>
                  <a:cubicBezTo>
                    <a:pt x="12038330" y="618490"/>
                    <a:pt x="11903710" y="483870"/>
                    <a:pt x="11903710" y="317500"/>
                  </a:cubicBezTo>
                  <a:cubicBezTo>
                    <a:pt x="11903710" y="151130"/>
                    <a:pt x="12038330" y="16510"/>
                    <a:pt x="12204700" y="16510"/>
                  </a:cubicBezTo>
                  <a:close/>
                  <a:moveTo>
                    <a:pt x="13054330" y="31750"/>
                  </a:moveTo>
                  <a:cubicBezTo>
                    <a:pt x="13211811" y="31750"/>
                    <a:pt x="13340080" y="160020"/>
                    <a:pt x="13340080" y="317500"/>
                  </a:cubicBezTo>
                  <a:cubicBezTo>
                    <a:pt x="13340080" y="474980"/>
                    <a:pt x="13211811" y="603250"/>
                    <a:pt x="13054330" y="603250"/>
                  </a:cubicBezTo>
                  <a:cubicBezTo>
                    <a:pt x="12896850" y="603250"/>
                    <a:pt x="12768580" y="474980"/>
                    <a:pt x="12768580" y="317500"/>
                  </a:cubicBezTo>
                  <a:cubicBezTo>
                    <a:pt x="12768580" y="160020"/>
                    <a:pt x="12896850" y="31750"/>
                    <a:pt x="13054330" y="31750"/>
                  </a:cubicBezTo>
                  <a:close/>
                  <a:moveTo>
                    <a:pt x="13905230" y="48260"/>
                  </a:moveTo>
                  <a:cubicBezTo>
                    <a:pt x="14053820" y="48260"/>
                    <a:pt x="14174470" y="168910"/>
                    <a:pt x="14174470" y="317500"/>
                  </a:cubicBezTo>
                  <a:cubicBezTo>
                    <a:pt x="14174470" y="466090"/>
                    <a:pt x="14053820" y="586740"/>
                    <a:pt x="13905230" y="586740"/>
                  </a:cubicBezTo>
                  <a:cubicBezTo>
                    <a:pt x="13756641" y="586740"/>
                    <a:pt x="13635991" y="466090"/>
                    <a:pt x="13635991" y="317500"/>
                  </a:cubicBezTo>
                  <a:cubicBezTo>
                    <a:pt x="13635991" y="168910"/>
                    <a:pt x="13755371" y="48260"/>
                    <a:pt x="13905230" y="48260"/>
                  </a:cubicBezTo>
                  <a:close/>
                  <a:moveTo>
                    <a:pt x="14754861" y="63500"/>
                  </a:moveTo>
                  <a:cubicBezTo>
                    <a:pt x="14894561" y="63500"/>
                    <a:pt x="15008861" y="177800"/>
                    <a:pt x="15008861" y="317500"/>
                  </a:cubicBezTo>
                  <a:cubicBezTo>
                    <a:pt x="15008861" y="457200"/>
                    <a:pt x="14894561" y="571500"/>
                    <a:pt x="14754861" y="571500"/>
                  </a:cubicBezTo>
                  <a:cubicBezTo>
                    <a:pt x="14615161" y="571500"/>
                    <a:pt x="14500861" y="457200"/>
                    <a:pt x="14500861" y="317500"/>
                  </a:cubicBezTo>
                  <a:cubicBezTo>
                    <a:pt x="14500861" y="177800"/>
                    <a:pt x="14613891" y="63500"/>
                    <a:pt x="14754861" y="63500"/>
                  </a:cubicBezTo>
                  <a:close/>
                  <a:moveTo>
                    <a:pt x="15604491" y="78740"/>
                  </a:moveTo>
                  <a:cubicBezTo>
                    <a:pt x="15736571" y="78740"/>
                    <a:pt x="15843252" y="185420"/>
                    <a:pt x="15843252" y="317500"/>
                  </a:cubicBezTo>
                  <a:cubicBezTo>
                    <a:pt x="15843252" y="449580"/>
                    <a:pt x="15736571" y="554990"/>
                    <a:pt x="15604491" y="554990"/>
                  </a:cubicBezTo>
                  <a:cubicBezTo>
                    <a:pt x="15472411" y="554990"/>
                    <a:pt x="15365730" y="448310"/>
                    <a:pt x="15365730" y="317500"/>
                  </a:cubicBezTo>
                  <a:cubicBezTo>
                    <a:pt x="15365730" y="186690"/>
                    <a:pt x="15472411" y="78740"/>
                    <a:pt x="15604491" y="78740"/>
                  </a:cubicBezTo>
                  <a:close/>
                  <a:moveTo>
                    <a:pt x="16454121" y="95250"/>
                  </a:moveTo>
                  <a:cubicBezTo>
                    <a:pt x="16577311" y="95250"/>
                    <a:pt x="16676371" y="194310"/>
                    <a:pt x="16676371" y="317500"/>
                  </a:cubicBezTo>
                  <a:cubicBezTo>
                    <a:pt x="16676371" y="440690"/>
                    <a:pt x="16577311" y="539750"/>
                    <a:pt x="16454121" y="539750"/>
                  </a:cubicBezTo>
                  <a:cubicBezTo>
                    <a:pt x="16330932" y="539750"/>
                    <a:pt x="16231871" y="440690"/>
                    <a:pt x="16231871" y="317500"/>
                  </a:cubicBezTo>
                  <a:cubicBezTo>
                    <a:pt x="16231871" y="194310"/>
                    <a:pt x="16330932" y="95250"/>
                    <a:pt x="16454121" y="95250"/>
                  </a:cubicBezTo>
                  <a:close/>
                  <a:moveTo>
                    <a:pt x="17303752" y="110490"/>
                  </a:moveTo>
                  <a:cubicBezTo>
                    <a:pt x="17418052" y="110490"/>
                    <a:pt x="17510762" y="203200"/>
                    <a:pt x="17510762" y="317500"/>
                  </a:cubicBezTo>
                  <a:cubicBezTo>
                    <a:pt x="17510762" y="431800"/>
                    <a:pt x="17418052" y="524510"/>
                    <a:pt x="17303752" y="524510"/>
                  </a:cubicBezTo>
                  <a:cubicBezTo>
                    <a:pt x="17189452" y="524510"/>
                    <a:pt x="17096741" y="431800"/>
                    <a:pt x="17096741" y="317500"/>
                  </a:cubicBezTo>
                  <a:cubicBezTo>
                    <a:pt x="17096741" y="203200"/>
                    <a:pt x="17189452" y="110490"/>
                    <a:pt x="17303752" y="110490"/>
                  </a:cubicBezTo>
                  <a:close/>
                  <a:moveTo>
                    <a:pt x="18153382" y="127000"/>
                  </a:moveTo>
                  <a:cubicBezTo>
                    <a:pt x="18258792" y="127000"/>
                    <a:pt x="18343882" y="212090"/>
                    <a:pt x="18343882" y="317500"/>
                  </a:cubicBezTo>
                  <a:cubicBezTo>
                    <a:pt x="18343882" y="422910"/>
                    <a:pt x="18258792" y="508000"/>
                    <a:pt x="18153382" y="508000"/>
                  </a:cubicBezTo>
                  <a:cubicBezTo>
                    <a:pt x="18047971" y="508000"/>
                    <a:pt x="17962882" y="422910"/>
                    <a:pt x="17962882" y="317500"/>
                  </a:cubicBezTo>
                  <a:cubicBezTo>
                    <a:pt x="17962882" y="212090"/>
                    <a:pt x="18047971" y="127000"/>
                    <a:pt x="18153382" y="127000"/>
                  </a:cubicBezTo>
                  <a:close/>
                  <a:moveTo>
                    <a:pt x="19003012" y="142240"/>
                  </a:moveTo>
                  <a:cubicBezTo>
                    <a:pt x="19099532" y="142240"/>
                    <a:pt x="19178273" y="220980"/>
                    <a:pt x="19178273" y="317500"/>
                  </a:cubicBezTo>
                  <a:cubicBezTo>
                    <a:pt x="19178273" y="414020"/>
                    <a:pt x="19099533" y="492760"/>
                    <a:pt x="19003012" y="492760"/>
                  </a:cubicBezTo>
                  <a:cubicBezTo>
                    <a:pt x="18906491" y="492760"/>
                    <a:pt x="18827752" y="414020"/>
                    <a:pt x="18827752" y="317500"/>
                  </a:cubicBezTo>
                  <a:cubicBezTo>
                    <a:pt x="18827752" y="220980"/>
                    <a:pt x="18906491" y="142240"/>
                    <a:pt x="19003012" y="142240"/>
                  </a:cubicBezTo>
                  <a:close/>
                  <a:moveTo>
                    <a:pt x="19853912" y="158750"/>
                  </a:moveTo>
                  <a:cubicBezTo>
                    <a:pt x="19941542" y="158750"/>
                    <a:pt x="20012662" y="229870"/>
                    <a:pt x="20012662" y="317500"/>
                  </a:cubicBezTo>
                  <a:cubicBezTo>
                    <a:pt x="20012662" y="405130"/>
                    <a:pt x="19941542" y="476250"/>
                    <a:pt x="19853912" y="476250"/>
                  </a:cubicBezTo>
                  <a:cubicBezTo>
                    <a:pt x="19766282" y="476250"/>
                    <a:pt x="19695162" y="405130"/>
                    <a:pt x="19695162" y="317500"/>
                  </a:cubicBezTo>
                  <a:cubicBezTo>
                    <a:pt x="19695162" y="229870"/>
                    <a:pt x="19766282" y="158750"/>
                    <a:pt x="19853912" y="158750"/>
                  </a:cubicBezTo>
                  <a:close/>
                  <a:moveTo>
                    <a:pt x="20703542" y="175260"/>
                  </a:moveTo>
                  <a:cubicBezTo>
                    <a:pt x="20782282" y="175260"/>
                    <a:pt x="20845782" y="238760"/>
                    <a:pt x="20845782" y="317500"/>
                  </a:cubicBezTo>
                  <a:cubicBezTo>
                    <a:pt x="20845782" y="396240"/>
                    <a:pt x="20782282" y="459740"/>
                    <a:pt x="20703542" y="459740"/>
                  </a:cubicBezTo>
                  <a:cubicBezTo>
                    <a:pt x="20624803" y="459740"/>
                    <a:pt x="20561303" y="396240"/>
                    <a:pt x="20561303" y="317500"/>
                  </a:cubicBezTo>
                  <a:cubicBezTo>
                    <a:pt x="20560033" y="238760"/>
                    <a:pt x="20624803" y="175260"/>
                    <a:pt x="20703542" y="175260"/>
                  </a:cubicBezTo>
                  <a:close/>
                  <a:moveTo>
                    <a:pt x="21553173" y="190500"/>
                  </a:moveTo>
                  <a:cubicBezTo>
                    <a:pt x="21623023" y="190500"/>
                    <a:pt x="21680173" y="247650"/>
                    <a:pt x="21680173" y="317500"/>
                  </a:cubicBezTo>
                  <a:cubicBezTo>
                    <a:pt x="21680173" y="387350"/>
                    <a:pt x="21623023" y="444500"/>
                    <a:pt x="21553173" y="444500"/>
                  </a:cubicBezTo>
                  <a:cubicBezTo>
                    <a:pt x="21483323" y="444500"/>
                    <a:pt x="21426173" y="387350"/>
                    <a:pt x="21426173" y="317500"/>
                  </a:cubicBezTo>
                  <a:cubicBezTo>
                    <a:pt x="21426173" y="247650"/>
                    <a:pt x="21483323" y="190500"/>
                    <a:pt x="21553173" y="190500"/>
                  </a:cubicBezTo>
                  <a:close/>
                  <a:moveTo>
                    <a:pt x="22402803" y="207010"/>
                  </a:moveTo>
                  <a:cubicBezTo>
                    <a:pt x="22463764" y="207010"/>
                    <a:pt x="22513292" y="256540"/>
                    <a:pt x="22513292" y="317500"/>
                  </a:cubicBezTo>
                  <a:cubicBezTo>
                    <a:pt x="22513292" y="378460"/>
                    <a:pt x="22463762" y="427990"/>
                    <a:pt x="22402803" y="427990"/>
                  </a:cubicBezTo>
                  <a:cubicBezTo>
                    <a:pt x="22341844" y="427990"/>
                    <a:pt x="22292314" y="378460"/>
                    <a:pt x="22292314" y="317500"/>
                  </a:cubicBezTo>
                  <a:cubicBezTo>
                    <a:pt x="22291044" y="256540"/>
                    <a:pt x="22341844" y="207010"/>
                    <a:pt x="22402803" y="207010"/>
                  </a:cubicBezTo>
                  <a:close/>
                  <a:moveTo>
                    <a:pt x="10308593" y="16510"/>
                  </a:moveTo>
                  <a:cubicBezTo>
                    <a:pt x="10474963" y="16510"/>
                    <a:pt x="10609583" y="151130"/>
                    <a:pt x="10609583" y="317500"/>
                  </a:cubicBezTo>
                  <a:cubicBezTo>
                    <a:pt x="10609583" y="483870"/>
                    <a:pt x="10474964" y="618490"/>
                    <a:pt x="10308593" y="618490"/>
                  </a:cubicBezTo>
                  <a:cubicBezTo>
                    <a:pt x="10142223" y="618490"/>
                    <a:pt x="10007600" y="483870"/>
                    <a:pt x="10007600" y="317500"/>
                  </a:cubicBezTo>
                  <a:cubicBezTo>
                    <a:pt x="10007600" y="151130"/>
                    <a:pt x="10142220" y="16510"/>
                    <a:pt x="10308590" y="16510"/>
                  </a:cubicBezTo>
                  <a:close/>
                  <a:moveTo>
                    <a:pt x="9458963" y="31750"/>
                  </a:moveTo>
                  <a:cubicBezTo>
                    <a:pt x="9616443" y="31750"/>
                    <a:pt x="9744713" y="160020"/>
                    <a:pt x="9744713" y="317500"/>
                  </a:cubicBezTo>
                  <a:cubicBezTo>
                    <a:pt x="9744713" y="474980"/>
                    <a:pt x="9616443" y="603250"/>
                    <a:pt x="9458963" y="603250"/>
                  </a:cubicBezTo>
                  <a:cubicBezTo>
                    <a:pt x="9301483" y="603250"/>
                    <a:pt x="9173213" y="474980"/>
                    <a:pt x="9173213" y="317500"/>
                  </a:cubicBezTo>
                  <a:cubicBezTo>
                    <a:pt x="9173213" y="160020"/>
                    <a:pt x="9301483" y="31750"/>
                    <a:pt x="9458963" y="31750"/>
                  </a:cubicBezTo>
                  <a:close/>
                  <a:moveTo>
                    <a:pt x="8609333" y="48260"/>
                  </a:moveTo>
                  <a:cubicBezTo>
                    <a:pt x="8757923" y="48260"/>
                    <a:pt x="8878573" y="168910"/>
                    <a:pt x="8878573" y="317500"/>
                  </a:cubicBezTo>
                  <a:cubicBezTo>
                    <a:pt x="8878573" y="466090"/>
                    <a:pt x="8757923" y="586740"/>
                    <a:pt x="8609333" y="586740"/>
                  </a:cubicBezTo>
                  <a:cubicBezTo>
                    <a:pt x="8460742" y="586740"/>
                    <a:pt x="8340092" y="466090"/>
                    <a:pt x="8340092" y="317500"/>
                  </a:cubicBezTo>
                  <a:cubicBezTo>
                    <a:pt x="8340092" y="168910"/>
                    <a:pt x="8460742" y="48260"/>
                    <a:pt x="8609333" y="48260"/>
                  </a:cubicBezTo>
                  <a:close/>
                  <a:moveTo>
                    <a:pt x="7759700" y="63500"/>
                  </a:moveTo>
                  <a:cubicBezTo>
                    <a:pt x="7899400" y="63500"/>
                    <a:pt x="8013700" y="176530"/>
                    <a:pt x="8013700" y="317500"/>
                  </a:cubicBezTo>
                  <a:cubicBezTo>
                    <a:pt x="8013700" y="458470"/>
                    <a:pt x="7899400" y="571500"/>
                    <a:pt x="7759700" y="571500"/>
                  </a:cubicBezTo>
                  <a:cubicBezTo>
                    <a:pt x="7620000" y="571500"/>
                    <a:pt x="7505700" y="457200"/>
                    <a:pt x="7505700" y="317500"/>
                  </a:cubicBezTo>
                  <a:cubicBezTo>
                    <a:pt x="7505700" y="177800"/>
                    <a:pt x="7618730" y="63500"/>
                    <a:pt x="7759700" y="63500"/>
                  </a:cubicBezTo>
                  <a:close/>
                  <a:moveTo>
                    <a:pt x="6910070" y="78740"/>
                  </a:moveTo>
                  <a:cubicBezTo>
                    <a:pt x="7042150" y="78740"/>
                    <a:pt x="7148830" y="185420"/>
                    <a:pt x="7148830" y="317500"/>
                  </a:cubicBezTo>
                  <a:cubicBezTo>
                    <a:pt x="7148830" y="449580"/>
                    <a:pt x="7042149" y="554990"/>
                    <a:pt x="6910070" y="554990"/>
                  </a:cubicBezTo>
                  <a:cubicBezTo>
                    <a:pt x="6777990" y="554990"/>
                    <a:pt x="6672580" y="448310"/>
                    <a:pt x="6672580" y="317500"/>
                  </a:cubicBezTo>
                  <a:cubicBezTo>
                    <a:pt x="6672580" y="186690"/>
                    <a:pt x="6777989" y="78740"/>
                    <a:pt x="6910070" y="78740"/>
                  </a:cubicBezTo>
                  <a:close/>
                  <a:moveTo>
                    <a:pt x="6059170" y="95250"/>
                  </a:moveTo>
                  <a:cubicBezTo>
                    <a:pt x="6182360" y="95250"/>
                    <a:pt x="6281420" y="194310"/>
                    <a:pt x="6281420" y="317500"/>
                  </a:cubicBezTo>
                  <a:cubicBezTo>
                    <a:pt x="6281420" y="440690"/>
                    <a:pt x="6182360" y="539750"/>
                    <a:pt x="6059170" y="539750"/>
                  </a:cubicBezTo>
                  <a:cubicBezTo>
                    <a:pt x="5935980" y="539750"/>
                    <a:pt x="5836920" y="440690"/>
                    <a:pt x="5836920" y="317500"/>
                  </a:cubicBezTo>
                  <a:cubicBezTo>
                    <a:pt x="5836920" y="194310"/>
                    <a:pt x="5937250" y="95250"/>
                    <a:pt x="6059170" y="95250"/>
                  </a:cubicBezTo>
                  <a:close/>
                  <a:moveTo>
                    <a:pt x="5209540" y="111760"/>
                  </a:moveTo>
                  <a:cubicBezTo>
                    <a:pt x="5323840" y="111760"/>
                    <a:pt x="5415280" y="204470"/>
                    <a:pt x="5415280" y="317500"/>
                  </a:cubicBezTo>
                  <a:cubicBezTo>
                    <a:pt x="5415280" y="431800"/>
                    <a:pt x="5322570" y="523240"/>
                    <a:pt x="5209540" y="523240"/>
                  </a:cubicBezTo>
                  <a:cubicBezTo>
                    <a:pt x="5095240" y="523240"/>
                    <a:pt x="5003800" y="430530"/>
                    <a:pt x="5003800" y="317500"/>
                  </a:cubicBezTo>
                  <a:cubicBezTo>
                    <a:pt x="5003800" y="203200"/>
                    <a:pt x="5096509" y="111760"/>
                    <a:pt x="5209540" y="111760"/>
                  </a:cubicBezTo>
                  <a:close/>
                  <a:moveTo>
                    <a:pt x="4359910" y="127000"/>
                  </a:moveTo>
                  <a:cubicBezTo>
                    <a:pt x="4465320" y="127000"/>
                    <a:pt x="4550410" y="212090"/>
                    <a:pt x="4550410" y="317500"/>
                  </a:cubicBezTo>
                  <a:cubicBezTo>
                    <a:pt x="4550410" y="422910"/>
                    <a:pt x="4465320" y="508000"/>
                    <a:pt x="4359910" y="508000"/>
                  </a:cubicBezTo>
                  <a:cubicBezTo>
                    <a:pt x="4254500" y="508000"/>
                    <a:pt x="4169410" y="422910"/>
                    <a:pt x="4169410" y="317500"/>
                  </a:cubicBezTo>
                  <a:cubicBezTo>
                    <a:pt x="4169410" y="212090"/>
                    <a:pt x="4254500" y="127000"/>
                    <a:pt x="4359910" y="127000"/>
                  </a:cubicBezTo>
                  <a:close/>
                  <a:moveTo>
                    <a:pt x="3510280" y="142240"/>
                  </a:moveTo>
                  <a:cubicBezTo>
                    <a:pt x="3606800" y="142240"/>
                    <a:pt x="3685540" y="220980"/>
                    <a:pt x="3685540" y="317500"/>
                  </a:cubicBezTo>
                  <a:cubicBezTo>
                    <a:pt x="3685540" y="414020"/>
                    <a:pt x="3606800" y="492760"/>
                    <a:pt x="3510280" y="492760"/>
                  </a:cubicBezTo>
                  <a:cubicBezTo>
                    <a:pt x="3413760" y="492760"/>
                    <a:pt x="3335020" y="414020"/>
                    <a:pt x="3335020" y="317500"/>
                  </a:cubicBezTo>
                  <a:cubicBezTo>
                    <a:pt x="3335020" y="220980"/>
                    <a:pt x="3413760" y="142240"/>
                    <a:pt x="3510280" y="142240"/>
                  </a:cubicBezTo>
                  <a:close/>
                  <a:moveTo>
                    <a:pt x="2660650" y="158750"/>
                  </a:moveTo>
                  <a:cubicBezTo>
                    <a:pt x="2748280" y="158750"/>
                    <a:pt x="2819400" y="229870"/>
                    <a:pt x="2819400" y="317500"/>
                  </a:cubicBezTo>
                  <a:cubicBezTo>
                    <a:pt x="2819400" y="405130"/>
                    <a:pt x="2748280" y="476250"/>
                    <a:pt x="2660650" y="476250"/>
                  </a:cubicBezTo>
                  <a:cubicBezTo>
                    <a:pt x="2573020" y="476250"/>
                    <a:pt x="2501900" y="405130"/>
                    <a:pt x="2501900" y="317500"/>
                  </a:cubicBezTo>
                  <a:cubicBezTo>
                    <a:pt x="2501900" y="229870"/>
                    <a:pt x="2573020" y="158750"/>
                    <a:pt x="2660650" y="158750"/>
                  </a:cubicBezTo>
                  <a:close/>
                  <a:moveTo>
                    <a:pt x="1811020" y="175260"/>
                  </a:moveTo>
                  <a:cubicBezTo>
                    <a:pt x="1889760" y="175260"/>
                    <a:pt x="1953260" y="238760"/>
                    <a:pt x="1953260" y="317500"/>
                  </a:cubicBezTo>
                  <a:cubicBezTo>
                    <a:pt x="1953260" y="396240"/>
                    <a:pt x="1889760" y="459740"/>
                    <a:pt x="1811020" y="459740"/>
                  </a:cubicBezTo>
                  <a:cubicBezTo>
                    <a:pt x="1732280" y="459740"/>
                    <a:pt x="1668780" y="396240"/>
                    <a:pt x="1668780" y="317500"/>
                  </a:cubicBezTo>
                  <a:cubicBezTo>
                    <a:pt x="1667510" y="238760"/>
                    <a:pt x="1732280" y="175260"/>
                    <a:pt x="1811020" y="175260"/>
                  </a:cubicBezTo>
                  <a:close/>
                  <a:moveTo>
                    <a:pt x="961390" y="190500"/>
                  </a:moveTo>
                  <a:cubicBezTo>
                    <a:pt x="1031240" y="190500"/>
                    <a:pt x="1088390" y="247650"/>
                    <a:pt x="1088390" y="317500"/>
                  </a:cubicBezTo>
                  <a:cubicBezTo>
                    <a:pt x="1088390" y="387350"/>
                    <a:pt x="1031240" y="444500"/>
                    <a:pt x="961390" y="444500"/>
                  </a:cubicBezTo>
                  <a:cubicBezTo>
                    <a:pt x="891540" y="444500"/>
                    <a:pt x="834390" y="387350"/>
                    <a:pt x="834390" y="317500"/>
                  </a:cubicBezTo>
                  <a:cubicBezTo>
                    <a:pt x="834390" y="247650"/>
                    <a:pt x="890270" y="190500"/>
                    <a:pt x="961390" y="190500"/>
                  </a:cubicBezTo>
                  <a:close/>
                  <a:moveTo>
                    <a:pt x="110490" y="207010"/>
                  </a:moveTo>
                  <a:cubicBezTo>
                    <a:pt x="171450" y="207010"/>
                    <a:pt x="222250" y="256540"/>
                    <a:pt x="222250" y="317500"/>
                  </a:cubicBezTo>
                  <a:cubicBezTo>
                    <a:pt x="222250" y="378460"/>
                    <a:pt x="172720" y="427990"/>
                    <a:pt x="110490" y="427990"/>
                  </a:cubicBezTo>
                  <a:cubicBezTo>
                    <a:pt x="49530" y="427990"/>
                    <a:pt x="0" y="378460"/>
                    <a:pt x="0" y="317500"/>
                  </a:cubicBezTo>
                  <a:cubicBezTo>
                    <a:pt x="0" y="256540"/>
                    <a:pt x="49530" y="207010"/>
                    <a:pt x="110490" y="207010"/>
                  </a:cubicBezTo>
                  <a:close/>
                </a:path>
              </a:pathLst>
            </a:custGeom>
            <a:solidFill>
              <a:srgbClr val="FFFFFF"/>
            </a:solidFill>
          </p:spPr>
        </p:sp>
      </p:grpSp>
      <p:sp>
        <p:nvSpPr>
          <p:cNvPr id="8" name="TextBox 8"/>
          <p:cNvSpPr txBox="1"/>
          <p:nvPr/>
        </p:nvSpPr>
        <p:spPr>
          <a:xfrm>
            <a:off x="685799" y="3232365"/>
            <a:ext cx="7484913" cy="2567813"/>
          </a:xfrm>
          <a:prstGeom prst="rect">
            <a:avLst/>
          </a:prstGeom>
        </p:spPr>
        <p:txBody>
          <a:bodyPr lIns="0" tIns="0" rIns="0" bIns="0" rtlCol="0" anchor="t">
            <a:spAutoFit/>
          </a:bodyPr>
          <a:lstStyle/>
          <a:p>
            <a:pPr marL="0" lvl="0" indent="0" algn="ctr">
              <a:lnSpc>
                <a:spcPts val="4096"/>
              </a:lnSpc>
              <a:spcBef>
                <a:spcPct val="0"/>
              </a:spcBef>
            </a:pPr>
            <a:r>
              <a:rPr lang="en-US" sz="3200" spc="-80" dirty="0">
                <a:solidFill>
                  <a:srgbClr val="FFFFFF"/>
                </a:solidFill>
                <a:latin typeface="HK Grotesk Light Bold"/>
              </a:rPr>
              <a:t>Drop &amp; Go takes the stress out of Move-In Day! You are able to arrive with your belongings on your assigned date to set-up your room, see what additional items you need, and meet other students on your floor!</a:t>
            </a:r>
          </a:p>
        </p:txBody>
      </p:sp>
      <p:sp>
        <p:nvSpPr>
          <p:cNvPr id="9" name="TextBox 9"/>
          <p:cNvSpPr txBox="1"/>
          <p:nvPr/>
        </p:nvSpPr>
        <p:spPr>
          <a:xfrm>
            <a:off x="2169447" y="1105193"/>
            <a:ext cx="4517618" cy="1000017"/>
          </a:xfrm>
          <a:prstGeom prst="rect">
            <a:avLst/>
          </a:prstGeom>
        </p:spPr>
        <p:txBody>
          <a:bodyPr wrap="square" lIns="0" tIns="0" rIns="0" bIns="0" rtlCol="0" anchor="t">
            <a:spAutoFit/>
          </a:bodyPr>
          <a:lstStyle/>
          <a:p>
            <a:pPr marL="0" lvl="0" indent="0">
              <a:lnSpc>
                <a:spcPts val="7227"/>
              </a:lnSpc>
              <a:spcBef>
                <a:spcPct val="0"/>
              </a:spcBef>
            </a:pPr>
            <a:r>
              <a:rPr lang="en-US" sz="8000" dirty="0">
                <a:solidFill>
                  <a:srgbClr val="FFFFFF"/>
                </a:solidFill>
                <a:latin typeface="HK Grotesk Bold"/>
              </a:rPr>
              <a:t>Drop</a:t>
            </a:r>
            <a:r>
              <a:rPr lang="en-US" sz="7200" dirty="0">
                <a:solidFill>
                  <a:srgbClr val="FFFFFF"/>
                </a:solidFill>
                <a:latin typeface="HK Grotesk Bold"/>
              </a:rPr>
              <a:t> &amp; Go</a:t>
            </a:r>
          </a:p>
        </p:txBody>
      </p:sp>
      <p:sp>
        <p:nvSpPr>
          <p:cNvPr id="10" name="TextBox 10"/>
          <p:cNvSpPr txBox="1"/>
          <p:nvPr/>
        </p:nvSpPr>
        <p:spPr>
          <a:xfrm>
            <a:off x="10407943" y="3489539"/>
            <a:ext cx="6676328" cy="2053463"/>
          </a:xfrm>
          <a:prstGeom prst="rect">
            <a:avLst/>
          </a:prstGeom>
        </p:spPr>
        <p:txBody>
          <a:bodyPr lIns="0" tIns="0" rIns="0" bIns="0" rtlCol="0" anchor="t">
            <a:spAutoFit/>
          </a:bodyPr>
          <a:lstStyle/>
          <a:p>
            <a:pPr marL="0" lvl="0" indent="0" algn="ctr">
              <a:lnSpc>
                <a:spcPts val="4096"/>
              </a:lnSpc>
              <a:spcBef>
                <a:spcPct val="0"/>
              </a:spcBef>
            </a:pPr>
            <a:r>
              <a:rPr lang="en-US" sz="3200" spc="-80" dirty="0">
                <a:solidFill>
                  <a:srgbClr val="FFFFFF"/>
                </a:solidFill>
                <a:latin typeface="HK Grotesk Light Bold"/>
              </a:rPr>
              <a:t>Move-In Day you will check-in to your building during your assigned timeslot, get your keys, and our volunteers will help you move items into your room!</a:t>
            </a:r>
          </a:p>
        </p:txBody>
      </p:sp>
      <p:pic>
        <p:nvPicPr>
          <p:cNvPr id="17" name="Picture 10">
            <a:extLst>
              <a:ext uri="{FF2B5EF4-FFF2-40B4-BE49-F238E27FC236}">
                <a16:creationId xmlns:a16="http://schemas.microsoft.com/office/drawing/2014/main" xmlns="" id="{57295B37-2EFD-47CE-808F-BD367976E3EC}"/>
              </a:ext>
            </a:extLst>
          </p:cNvPr>
          <p:cNvPicPr>
            <a:picLocks noChangeAspect="1"/>
          </p:cNvPicPr>
          <p:nvPr/>
        </p:nvPicPr>
        <p:blipFill>
          <a:blip r:embed="rId3"/>
          <a:srcRect l="59753"/>
          <a:stretch>
            <a:fillRect/>
          </a:stretch>
        </p:blipFill>
        <p:spPr>
          <a:xfrm>
            <a:off x="13082392" y="-7702"/>
            <a:ext cx="5231924" cy="1771208"/>
          </a:xfrm>
          <a:prstGeom prst="rect">
            <a:avLst/>
          </a:prstGeom>
        </p:spPr>
      </p:pic>
      <p:sp>
        <p:nvSpPr>
          <p:cNvPr id="11" name="TextBox 11"/>
          <p:cNvSpPr txBox="1"/>
          <p:nvPr/>
        </p:nvSpPr>
        <p:spPr>
          <a:xfrm>
            <a:off x="11793861" y="1105193"/>
            <a:ext cx="3904493" cy="1000017"/>
          </a:xfrm>
          <a:prstGeom prst="rect">
            <a:avLst/>
          </a:prstGeom>
        </p:spPr>
        <p:txBody>
          <a:bodyPr wrap="square" lIns="0" tIns="0" rIns="0" bIns="0" rtlCol="0" anchor="t">
            <a:spAutoFit/>
          </a:bodyPr>
          <a:lstStyle/>
          <a:p>
            <a:pPr marL="0" lvl="0" indent="0">
              <a:lnSpc>
                <a:spcPts val="7227"/>
              </a:lnSpc>
              <a:spcBef>
                <a:spcPct val="0"/>
              </a:spcBef>
            </a:pPr>
            <a:r>
              <a:rPr lang="en-US" sz="8000" dirty="0">
                <a:solidFill>
                  <a:srgbClr val="FFFFFF"/>
                </a:solidFill>
                <a:latin typeface="HK Grotesk Bold"/>
              </a:rPr>
              <a:t>Move-In</a:t>
            </a:r>
            <a:endParaRPr lang="en-US" sz="9600" dirty="0">
              <a:solidFill>
                <a:srgbClr val="FFFFFF"/>
              </a:solidFill>
              <a:latin typeface="HK Grotesk Bold"/>
            </a:endParaRPr>
          </a:p>
        </p:txBody>
      </p:sp>
      <p:grpSp>
        <p:nvGrpSpPr>
          <p:cNvPr id="12" name="Group 12"/>
          <p:cNvGrpSpPr/>
          <p:nvPr/>
        </p:nvGrpSpPr>
        <p:grpSpPr>
          <a:xfrm>
            <a:off x="9525" y="6770547"/>
            <a:ext cx="18307051" cy="3525978"/>
            <a:chOff x="1066568" y="0"/>
            <a:chExt cx="24409400" cy="4701304"/>
          </a:xfrm>
        </p:grpSpPr>
        <p:pic>
          <p:nvPicPr>
            <p:cNvPr id="13" name="Picture 13"/>
            <p:cNvPicPr>
              <a:picLocks noChangeAspect="1"/>
            </p:cNvPicPr>
            <p:nvPr/>
          </p:nvPicPr>
          <p:blipFill rotWithShape="1">
            <a:blip r:embed="rId4"/>
            <a:srcRect l="18680" r="10941"/>
            <a:stretch/>
          </p:blipFill>
          <p:spPr>
            <a:xfrm>
              <a:off x="1066568" y="0"/>
              <a:ext cx="8199440" cy="4697056"/>
            </a:xfrm>
            <a:prstGeom prst="rect">
              <a:avLst/>
            </a:prstGeom>
          </p:spPr>
        </p:pic>
        <p:pic>
          <p:nvPicPr>
            <p:cNvPr id="14" name="Picture 14"/>
            <p:cNvPicPr>
              <a:picLocks noChangeAspect="1"/>
            </p:cNvPicPr>
            <p:nvPr/>
          </p:nvPicPr>
          <p:blipFill>
            <a:blip r:embed="rId5"/>
            <a:srcRect l="16648" r="7819" b="2059"/>
            <a:stretch>
              <a:fillRect/>
            </a:stretch>
          </p:blipFill>
          <p:spPr>
            <a:xfrm>
              <a:off x="9008446" y="0"/>
              <a:ext cx="8953948" cy="4688604"/>
            </a:xfrm>
            <a:prstGeom prst="rect">
              <a:avLst/>
            </a:prstGeom>
          </p:spPr>
        </p:pic>
        <p:pic>
          <p:nvPicPr>
            <p:cNvPr id="15" name="Picture 15"/>
            <p:cNvPicPr>
              <a:picLocks noChangeAspect="1"/>
            </p:cNvPicPr>
            <p:nvPr/>
          </p:nvPicPr>
          <p:blipFill rotWithShape="1">
            <a:blip r:embed="rId6"/>
            <a:srcRect l="2650" t="3760" r="10860" b="20891"/>
            <a:stretch/>
          </p:blipFill>
          <p:spPr>
            <a:xfrm>
              <a:off x="17386267" y="0"/>
              <a:ext cx="8089701" cy="4701304"/>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73284"/>
        </a:solidFill>
        <a:effectLst/>
      </p:bgPr>
    </p:bg>
    <p:spTree>
      <p:nvGrpSpPr>
        <p:cNvPr id="1" name=""/>
        <p:cNvGrpSpPr/>
        <p:nvPr/>
      </p:nvGrpSpPr>
      <p:grpSpPr>
        <a:xfrm>
          <a:off x="0" y="0"/>
          <a:ext cx="0" cy="0"/>
          <a:chOff x="0" y="0"/>
          <a:chExt cx="0" cy="0"/>
        </a:xfrm>
      </p:grpSpPr>
      <p:sp>
        <p:nvSpPr>
          <p:cNvPr id="2" name="AutoShape 2"/>
          <p:cNvSpPr/>
          <p:nvPr/>
        </p:nvSpPr>
        <p:spPr>
          <a:xfrm>
            <a:off x="8841071" y="738763"/>
            <a:ext cx="9446929" cy="8519537"/>
          </a:xfrm>
          <a:prstGeom prst="rect">
            <a:avLst/>
          </a:prstGeom>
          <a:solidFill>
            <a:srgbClr val="4B968B"/>
          </a:solidFill>
        </p:spPr>
      </p:sp>
      <p:sp>
        <p:nvSpPr>
          <p:cNvPr id="3" name="AutoShape 3"/>
          <p:cNvSpPr/>
          <p:nvPr/>
        </p:nvSpPr>
        <p:spPr>
          <a:xfrm>
            <a:off x="8582287" y="2938228"/>
            <a:ext cx="9705714" cy="4410544"/>
          </a:xfrm>
          <a:prstGeom prst="rect">
            <a:avLst/>
          </a:prstGeom>
          <a:solidFill>
            <a:srgbClr val="C89600"/>
          </a:solidFill>
        </p:spPr>
      </p:sp>
      <p:pic>
        <p:nvPicPr>
          <p:cNvPr id="4" name="Picture 4"/>
          <p:cNvPicPr>
            <a:picLocks noChangeAspect="1"/>
          </p:cNvPicPr>
          <p:nvPr/>
        </p:nvPicPr>
        <p:blipFill rotWithShape="1">
          <a:blip r:embed="rId2"/>
          <a:srcRect r="10678" b="2126"/>
          <a:stretch/>
        </p:blipFill>
        <p:spPr>
          <a:xfrm>
            <a:off x="2169871" y="5118584"/>
            <a:ext cx="7127352" cy="5206516"/>
          </a:xfrm>
          <a:prstGeom prst="rect">
            <a:avLst/>
          </a:prstGeom>
        </p:spPr>
      </p:pic>
      <p:pic>
        <p:nvPicPr>
          <p:cNvPr id="5" name="Picture 5"/>
          <p:cNvPicPr>
            <a:picLocks noChangeAspect="1"/>
          </p:cNvPicPr>
          <p:nvPr/>
        </p:nvPicPr>
        <p:blipFill rotWithShape="1">
          <a:blip r:embed="rId3"/>
          <a:srcRect b="5992"/>
          <a:stretch/>
        </p:blipFill>
        <p:spPr>
          <a:xfrm>
            <a:off x="0" y="5005472"/>
            <a:ext cx="4389432" cy="5319628"/>
          </a:xfrm>
          <a:prstGeom prst="rect">
            <a:avLst/>
          </a:prstGeom>
        </p:spPr>
      </p:pic>
      <p:pic>
        <p:nvPicPr>
          <p:cNvPr id="6" name="Picture 6"/>
          <p:cNvPicPr>
            <a:picLocks noChangeAspect="1"/>
          </p:cNvPicPr>
          <p:nvPr/>
        </p:nvPicPr>
        <p:blipFill rotWithShape="1">
          <a:blip r:embed="rId4"/>
          <a:srcRect l="1609" t="18490" r="3826" b="11157"/>
          <a:stretch/>
        </p:blipFill>
        <p:spPr>
          <a:xfrm>
            <a:off x="0" y="-1"/>
            <a:ext cx="9297222" cy="5219773"/>
          </a:xfrm>
          <a:prstGeom prst="rect">
            <a:avLst/>
          </a:prstGeom>
        </p:spPr>
      </p:pic>
      <p:grpSp>
        <p:nvGrpSpPr>
          <p:cNvPr id="7" name="Group 7"/>
          <p:cNvGrpSpPr>
            <a:grpSpLocks noChangeAspect="1"/>
          </p:cNvGrpSpPr>
          <p:nvPr/>
        </p:nvGrpSpPr>
        <p:grpSpPr>
          <a:xfrm>
            <a:off x="9724022" y="274841"/>
            <a:ext cx="8114818" cy="228883"/>
            <a:chOff x="0" y="0"/>
            <a:chExt cx="22513290" cy="635000"/>
          </a:xfrm>
        </p:grpSpPr>
        <p:sp>
          <p:nvSpPr>
            <p:cNvPr id="8" name="Freeform 8"/>
            <p:cNvSpPr/>
            <p:nvPr/>
          </p:nvSpPr>
          <p:spPr>
            <a:xfrm>
              <a:off x="0" y="0"/>
              <a:ext cx="22513292" cy="635000"/>
            </a:xfrm>
            <a:custGeom>
              <a:avLst/>
              <a:gdLst/>
              <a:ahLst/>
              <a:cxnLst/>
              <a:rect l="l" t="t" r="r" b="b"/>
              <a:pathLst>
                <a:path w="22513292" h="635000">
                  <a:moveTo>
                    <a:pt x="11257280" y="0"/>
                  </a:moveTo>
                  <a:cubicBezTo>
                    <a:pt x="11432540" y="0"/>
                    <a:pt x="11574780" y="142240"/>
                    <a:pt x="11574780" y="317500"/>
                  </a:cubicBezTo>
                  <a:cubicBezTo>
                    <a:pt x="11574780" y="492760"/>
                    <a:pt x="11432540" y="635000"/>
                    <a:pt x="11257280" y="635000"/>
                  </a:cubicBezTo>
                  <a:cubicBezTo>
                    <a:pt x="11082020" y="635000"/>
                    <a:pt x="10939780" y="492760"/>
                    <a:pt x="10939780" y="317500"/>
                  </a:cubicBezTo>
                  <a:cubicBezTo>
                    <a:pt x="10939780" y="142240"/>
                    <a:pt x="11082020" y="0"/>
                    <a:pt x="11257280" y="0"/>
                  </a:cubicBezTo>
                  <a:close/>
                  <a:moveTo>
                    <a:pt x="12204700" y="16510"/>
                  </a:moveTo>
                  <a:cubicBezTo>
                    <a:pt x="12371070" y="16510"/>
                    <a:pt x="12505690" y="151130"/>
                    <a:pt x="12505690" y="317500"/>
                  </a:cubicBezTo>
                  <a:cubicBezTo>
                    <a:pt x="12505690" y="483870"/>
                    <a:pt x="12371070" y="618490"/>
                    <a:pt x="12204700" y="618490"/>
                  </a:cubicBezTo>
                  <a:cubicBezTo>
                    <a:pt x="12038330" y="618490"/>
                    <a:pt x="11903710" y="483870"/>
                    <a:pt x="11903710" y="317500"/>
                  </a:cubicBezTo>
                  <a:cubicBezTo>
                    <a:pt x="11903710" y="151130"/>
                    <a:pt x="12038330" y="16510"/>
                    <a:pt x="12204700" y="16510"/>
                  </a:cubicBezTo>
                  <a:close/>
                  <a:moveTo>
                    <a:pt x="13054330" y="31750"/>
                  </a:moveTo>
                  <a:cubicBezTo>
                    <a:pt x="13211811" y="31750"/>
                    <a:pt x="13340080" y="160020"/>
                    <a:pt x="13340080" y="317500"/>
                  </a:cubicBezTo>
                  <a:cubicBezTo>
                    <a:pt x="13340080" y="474980"/>
                    <a:pt x="13211811" y="603250"/>
                    <a:pt x="13054330" y="603250"/>
                  </a:cubicBezTo>
                  <a:cubicBezTo>
                    <a:pt x="12896850" y="603250"/>
                    <a:pt x="12768580" y="474980"/>
                    <a:pt x="12768580" y="317500"/>
                  </a:cubicBezTo>
                  <a:cubicBezTo>
                    <a:pt x="12768580" y="160020"/>
                    <a:pt x="12896850" y="31750"/>
                    <a:pt x="13054330" y="31750"/>
                  </a:cubicBezTo>
                  <a:close/>
                  <a:moveTo>
                    <a:pt x="13905230" y="48260"/>
                  </a:moveTo>
                  <a:cubicBezTo>
                    <a:pt x="14053820" y="48260"/>
                    <a:pt x="14174470" y="168910"/>
                    <a:pt x="14174470" y="317500"/>
                  </a:cubicBezTo>
                  <a:cubicBezTo>
                    <a:pt x="14174470" y="466090"/>
                    <a:pt x="14053820" y="586740"/>
                    <a:pt x="13905230" y="586740"/>
                  </a:cubicBezTo>
                  <a:cubicBezTo>
                    <a:pt x="13756641" y="586740"/>
                    <a:pt x="13635991" y="466090"/>
                    <a:pt x="13635991" y="317500"/>
                  </a:cubicBezTo>
                  <a:cubicBezTo>
                    <a:pt x="13635991" y="168910"/>
                    <a:pt x="13755371" y="48260"/>
                    <a:pt x="13905230" y="48260"/>
                  </a:cubicBezTo>
                  <a:close/>
                  <a:moveTo>
                    <a:pt x="14754861" y="63500"/>
                  </a:moveTo>
                  <a:cubicBezTo>
                    <a:pt x="14894561" y="63500"/>
                    <a:pt x="15008861" y="177800"/>
                    <a:pt x="15008861" y="317500"/>
                  </a:cubicBezTo>
                  <a:cubicBezTo>
                    <a:pt x="15008861" y="457200"/>
                    <a:pt x="14894561" y="571500"/>
                    <a:pt x="14754861" y="571500"/>
                  </a:cubicBezTo>
                  <a:cubicBezTo>
                    <a:pt x="14615161" y="571500"/>
                    <a:pt x="14500861" y="457200"/>
                    <a:pt x="14500861" y="317500"/>
                  </a:cubicBezTo>
                  <a:cubicBezTo>
                    <a:pt x="14500861" y="177800"/>
                    <a:pt x="14613891" y="63500"/>
                    <a:pt x="14754861" y="63500"/>
                  </a:cubicBezTo>
                  <a:close/>
                  <a:moveTo>
                    <a:pt x="15604491" y="78740"/>
                  </a:moveTo>
                  <a:cubicBezTo>
                    <a:pt x="15736571" y="78740"/>
                    <a:pt x="15843252" y="185420"/>
                    <a:pt x="15843252" y="317500"/>
                  </a:cubicBezTo>
                  <a:cubicBezTo>
                    <a:pt x="15843252" y="449580"/>
                    <a:pt x="15736571" y="554990"/>
                    <a:pt x="15604491" y="554990"/>
                  </a:cubicBezTo>
                  <a:cubicBezTo>
                    <a:pt x="15472411" y="554990"/>
                    <a:pt x="15365730" y="448310"/>
                    <a:pt x="15365730" y="317500"/>
                  </a:cubicBezTo>
                  <a:cubicBezTo>
                    <a:pt x="15365730" y="186690"/>
                    <a:pt x="15472411" y="78740"/>
                    <a:pt x="15604491" y="78740"/>
                  </a:cubicBezTo>
                  <a:close/>
                  <a:moveTo>
                    <a:pt x="16454121" y="95250"/>
                  </a:moveTo>
                  <a:cubicBezTo>
                    <a:pt x="16577311" y="95250"/>
                    <a:pt x="16676371" y="194310"/>
                    <a:pt x="16676371" y="317500"/>
                  </a:cubicBezTo>
                  <a:cubicBezTo>
                    <a:pt x="16676371" y="440690"/>
                    <a:pt x="16577311" y="539750"/>
                    <a:pt x="16454121" y="539750"/>
                  </a:cubicBezTo>
                  <a:cubicBezTo>
                    <a:pt x="16330932" y="539750"/>
                    <a:pt x="16231871" y="440690"/>
                    <a:pt x="16231871" y="317500"/>
                  </a:cubicBezTo>
                  <a:cubicBezTo>
                    <a:pt x="16231871" y="194310"/>
                    <a:pt x="16330932" y="95250"/>
                    <a:pt x="16454121" y="95250"/>
                  </a:cubicBezTo>
                  <a:close/>
                  <a:moveTo>
                    <a:pt x="17303752" y="110490"/>
                  </a:moveTo>
                  <a:cubicBezTo>
                    <a:pt x="17418052" y="110490"/>
                    <a:pt x="17510762" y="203200"/>
                    <a:pt x="17510762" y="317500"/>
                  </a:cubicBezTo>
                  <a:cubicBezTo>
                    <a:pt x="17510762" y="431800"/>
                    <a:pt x="17418052" y="524510"/>
                    <a:pt x="17303752" y="524510"/>
                  </a:cubicBezTo>
                  <a:cubicBezTo>
                    <a:pt x="17189452" y="524510"/>
                    <a:pt x="17096741" y="431800"/>
                    <a:pt x="17096741" y="317500"/>
                  </a:cubicBezTo>
                  <a:cubicBezTo>
                    <a:pt x="17096741" y="203200"/>
                    <a:pt x="17189452" y="110490"/>
                    <a:pt x="17303752" y="110490"/>
                  </a:cubicBezTo>
                  <a:close/>
                  <a:moveTo>
                    <a:pt x="18153382" y="127000"/>
                  </a:moveTo>
                  <a:cubicBezTo>
                    <a:pt x="18258792" y="127000"/>
                    <a:pt x="18343882" y="212090"/>
                    <a:pt x="18343882" y="317500"/>
                  </a:cubicBezTo>
                  <a:cubicBezTo>
                    <a:pt x="18343882" y="422910"/>
                    <a:pt x="18258792" y="508000"/>
                    <a:pt x="18153382" y="508000"/>
                  </a:cubicBezTo>
                  <a:cubicBezTo>
                    <a:pt x="18047971" y="508000"/>
                    <a:pt x="17962882" y="422910"/>
                    <a:pt x="17962882" y="317500"/>
                  </a:cubicBezTo>
                  <a:cubicBezTo>
                    <a:pt x="17962882" y="212090"/>
                    <a:pt x="18047971" y="127000"/>
                    <a:pt x="18153382" y="127000"/>
                  </a:cubicBezTo>
                  <a:close/>
                  <a:moveTo>
                    <a:pt x="19003012" y="142240"/>
                  </a:moveTo>
                  <a:cubicBezTo>
                    <a:pt x="19099532" y="142240"/>
                    <a:pt x="19178273" y="220980"/>
                    <a:pt x="19178273" y="317500"/>
                  </a:cubicBezTo>
                  <a:cubicBezTo>
                    <a:pt x="19178273" y="414020"/>
                    <a:pt x="19099533" y="492760"/>
                    <a:pt x="19003012" y="492760"/>
                  </a:cubicBezTo>
                  <a:cubicBezTo>
                    <a:pt x="18906491" y="492760"/>
                    <a:pt x="18827752" y="414020"/>
                    <a:pt x="18827752" y="317500"/>
                  </a:cubicBezTo>
                  <a:cubicBezTo>
                    <a:pt x="18827752" y="220980"/>
                    <a:pt x="18906491" y="142240"/>
                    <a:pt x="19003012" y="142240"/>
                  </a:cubicBezTo>
                  <a:close/>
                  <a:moveTo>
                    <a:pt x="19853912" y="158750"/>
                  </a:moveTo>
                  <a:cubicBezTo>
                    <a:pt x="19941542" y="158750"/>
                    <a:pt x="20012662" y="229870"/>
                    <a:pt x="20012662" y="317500"/>
                  </a:cubicBezTo>
                  <a:cubicBezTo>
                    <a:pt x="20012662" y="405130"/>
                    <a:pt x="19941542" y="476250"/>
                    <a:pt x="19853912" y="476250"/>
                  </a:cubicBezTo>
                  <a:cubicBezTo>
                    <a:pt x="19766282" y="476250"/>
                    <a:pt x="19695162" y="405130"/>
                    <a:pt x="19695162" y="317500"/>
                  </a:cubicBezTo>
                  <a:cubicBezTo>
                    <a:pt x="19695162" y="229870"/>
                    <a:pt x="19766282" y="158750"/>
                    <a:pt x="19853912" y="158750"/>
                  </a:cubicBezTo>
                  <a:close/>
                  <a:moveTo>
                    <a:pt x="20703542" y="175260"/>
                  </a:moveTo>
                  <a:cubicBezTo>
                    <a:pt x="20782282" y="175260"/>
                    <a:pt x="20845782" y="238760"/>
                    <a:pt x="20845782" y="317500"/>
                  </a:cubicBezTo>
                  <a:cubicBezTo>
                    <a:pt x="20845782" y="396240"/>
                    <a:pt x="20782282" y="459740"/>
                    <a:pt x="20703542" y="459740"/>
                  </a:cubicBezTo>
                  <a:cubicBezTo>
                    <a:pt x="20624803" y="459740"/>
                    <a:pt x="20561303" y="396240"/>
                    <a:pt x="20561303" y="317500"/>
                  </a:cubicBezTo>
                  <a:cubicBezTo>
                    <a:pt x="20560033" y="238760"/>
                    <a:pt x="20624803" y="175260"/>
                    <a:pt x="20703542" y="175260"/>
                  </a:cubicBezTo>
                  <a:close/>
                  <a:moveTo>
                    <a:pt x="21553173" y="190500"/>
                  </a:moveTo>
                  <a:cubicBezTo>
                    <a:pt x="21623023" y="190500"/>
                    <a:pt x="21680173" y="247650"/>
                    <a:pt x="21680173" y="317500"/>
                  </a:cubicBezTo>
                  <a:cubicBezTo>
                    <a:pt x="21680173" y="387350"/>
                    <a:pt x="21623023" y="444500"/>
                    <a:pt x="21553173" y="444500"/>
                  </a:cubicBezTo>
                  <a:cubicBezTo>
                    <a:pt x="21483323" y="444500"/>
                    <a:pt x="21426173" y="387350"/>
                    <a:pt x="21426173" y="317500"/>
                  </a:cubicBezTo>
                  <a:cubicBezTo>
                    <a:pt x="21426173" y="247650"/>
                    <a:pt x="21483323" y="190500"/>
                    <a:pt x="21553173" y="190500"/>
                  </a:cubicBezTo>
                  <a:close/>
                  <a:moveTo>
                    <a:pt x="22402803" y="207010"/>
                  </a:moveTo>
                  <a:cubicBezTo>
                    <a:pt x="22463764" y="207010"/>
                    <a:pt x="22513292" y="256540"/>
                    <a:pt x="22513292" y="317500"/>
                  </a:cubicBezTo>
                  <a:cubicBezTo>
                    <a:pt x="22513292" y="378460"/>
                    <a:pt x="22463762" y="427990"/>
                    <a:pt x="22402803" y="427990"/>
                  </a:cubicBezTo>
                  <a:cubicBezTo>
                    <a:pt x="22341844" y="427990"/>
                    <a:pt x="22292314" y="378460"/>
                    <a:pt x="22292314" y="317500"/>
                  </a:cubicBezTo>
                  <a:cubicBezTo>
                    <a:pt x="22291044" y="256540"/>
                    <a:pt x="22341844" y="207010"/>
                    <a:pt x="22402803" y="207010"/>
                  </a:cubicBezTo>
                  <a:close/>
                  <a:moveTo>
                    <a:pt x="10308593" y="16510"/>
                  </a:moveTo>
                  <a:cubicBezTo>
                    <a:pt x="10474963" y="16510"/>
                    <a:pt x="10609583" y="151130"/>
                    <a:pt x="10609583" y="317500"/>
                  </a:cubicBezTo>
                  <a:cubicBezTo>
                    <a:pt x="10609583" y="483870"/>
                    <a:pt x="10474964" y="618490"/>
                    <a:pt x="10308593" y="618490"/>
                  </a:cubicBezTo>
                  <a:cubicBezTo>
                    <a:pt x="10142223" y="618490"/>
                    <a:pt x="10007600" y="483870"/>
                    <a:pt x="10007600" y="317500"/>
                  </a:cubicBezTo>
                  <a:cubicBezTo>
                    <a:pt x="10007600" y="151130"/>
                    <a:pt x="10142220" y="16510"/>
                    <a:pt x="10308590" y="16510"/>
                  </a:cubicBezTo>
                  <a:close/>
                  <a:moveTo>
                    <a:pt x="9458963" y="31750"/>
                  </a:moveTo>
                  <a:cubicBezTo>
                    <a:pt x="9616443" y="31750"/>
                    <a:pt x="9744713" y="160020"/>
                    <a:pt x="9744713" y="317500"/>
                  </a:cubicBezTo>
                  <a:cubicBezTo>
                    <a:pt x="9744713" y="474980"/>
                    <a:pt x="9616443" y="603250"/>
                    <a:pt x="9458963" y="603250"/>
                  </a:cubicBezTo>
                  <a:cubicBezTo>
                    <a:pt x="9301483" y="603250"/>
                    <a:pt x="9173213" y="474980"/>
                    <a:pt x="9173213" y="317500"/>
                  </a:cubicBezTo>
                  <a:cubicBezTo>
                    <a:pt x="9173213" y="160020"/>
                    <a:pt x="9301483" y="31750"/>
                    <a:pt x="9458963" y="31750"/>
                  </a:cubicBezTo>
                  <a:close/>
                  <a:moveTo>
                    <a:pt x="8609333" y="48260"/>
                  </a:moveTo>
                  <a:cubicBezTo>
                    <a:pt x="8757923" y="48260"/>
                    <a:pt x="8878573" y="168910"/>
                    <a:pt x="8878573" y="317500"/>
                  </a:cubicBezTo>
                  <a:cubicBezTo>
                    <a:pt x="8878573" y="466090"/>
                    <a:pt x="8757923" y="586740"/>
                    <a:pt x="8609333" y="586740"/>
                  </a:cubicBezTo>
                  <a:cubicBezTo>
                    <a:pt x="8460742" y="586740"/>
                    <a:pt x="8340092" y="466090"/>
                    <a:pt x="8340092" y="317500"/>
                  </a:cubicBezTo>
                  <a:cubicBezTo>
                    <a:pt x="8340092" y="168910"/>
                    <a:pt x="8460742" y="48260"/>
                    <a:pt x="8609333" y="48260"/>
                  </a:cubicBezTo>
                  <a:close/>
                  <a:moveTo>
                    <a:pt x="7759700" y="63500"/>
                  </a:moveTo>
                  <a:cubicBezTo>
                    <a:pt x="7899400" y="63500"/>
                    <a:pt x="8013700" y="176530"/>
                    <a:pt x="8013700" y="317500"/>
                  </a:cubicBezTo>
                  <a:cubicBezTo>
                    <a:pt x="8013700" y="458470"/>
                    <a:pt x="7899400" y="571500"/>
                    <a:pt x="7759700" y="571500"/>
                  </a:cubicBezTo>
                  <a:cubicBezTo>
                    <a:pt x="7620000" y="571500"/>
                    <a:pt x="7505700" y="457200"/>
                    <a:pt x="7505700" y="317500"/>
                  </a:cubicBezTo>
                  <a:cubicBezTo>
                    <a:pt x="7505700" y="177800"/>
                    <a:pt x="7618730" y="63500"/>
                    <a:pt x="7759700" y="63500"/>
                  </a:cubicBezTo>
                  <a:close/>
                  <a:moveTo>
                    <a:pt x="6910070" y="78740"/>
                  </a:moveTo>
                  <a:cubicBezTo>
                    <a:pt x="7042150" y="78740"/>
                    <a:pt x="7148830" y="185420"/>
                    <a:pt x="7148830" y="317500"/>
                  </a:cubicBezTo>
                  <a:cubicBezTo>
                    <a:pt x="7148830" y="449580"/>
                    <a:pt x="7042149" y="554990"/>
                    <a:pt x="6910070" y="554990"/>
                  </a:cubicBezTo>
                  <a:cubicBezTo>
                    <a:pt x="6777990" y="554990"/>
                    <a:pt x="6672580" y="448310"/>
                    <a:pt x="6672580" y="317500"/>
                  </a:cubicBezTo>
                  <a:cubicBezTo>
                    <a:pt x="6672580" y="186690"/>
                    <a:pt x="6777989" y="78740"/>
                    <a:pt x="6910070" y="78740"/>
                  </a:cubicBezTo>
                  <a:close/>
                  <a:moveTo>
                    <a:pt x="6059170" y="95250"/>
                  </a:moveTo>
                  <a:cubicBezTo>
                    <a:pt x="6182360" y="95250"/>
                    <a:pt x="6281420" y="194310"/>
                    <a:pt x="6281420" y="317500"/>
                  </a:cubicBezTo>
                  <a:cubicBezTo>
                    <a:pt x="6281420" y="440690"/>
                    <a:pt x="6182360" y="539750"/>
                    <a:pt x="6059170" y="539750"/>
                  </a:cubicBezTo>
                  <a:cubicBezTo>
                    <a:pt x="5935980" y="539750"/>
                    <a:pt x="5836920" y="440690"/>
                    <a:pt x="5836920" y="317500"/>
                  </a:cubicBezTo>
                  <a:cubicBezTo>
                    <a:pt x="5836920" y="194310"/>
                    <a:pt x="5937250" y="95250"/>
                    <a:pt x="6059170" y="95250"/>
                  </a:cubicBezTo>
                  <a:close/>
                  <a:moveTo>
                    <a:pt x="5209540" y="111760"/>
                  </a:moveTo>
                  <a:cubicBezTo>
                    <a:pt x="5323840" y="111760"/>
                    <a:pt x="5415280" y="204470"/>
                    <a:pt x="5415280" y="317500"/>
                  </a:cubicBezTo>
                  <a:cubicBezTo>
                    <a:pt x="5415280" y="431800"/>
                    <a:pt x="5322570" y="523240"/>
                    <a:pt x="5209540" y="523240"/>
                  </a:cubicBezTo>
                  <a:cubicBezTo>
                    <a:pt x="5095240" y="523240"/>
                    <a:pt x="5003800" y="430530"/>
                    <a:pt x="5003800" y="317500"/>
                  </a:cubicBezTo>
                  <a:cubicBezTo>
                    <a:pt x="5003800" y="203200"/>
                    <a:pt x="5096509" y="111760"/>
                    <a:pt x="5209540" y="111760"/>
                  </a:cubicBezTo>
                  <a:close/>
                  <a:moveTo>
                    <a:pt x="4359910" y="127000"/>
                  </a:moveTo>
                  <a:cubicBezTo>
                    <a:pt x="4465320" y="127000"/>
                    <a:pt x="4550410" y="212090"/>
                    <a:pt x="4550410" y="317500"/>
                  </a:cubicBezTo>
                  <a:cubicBezTo>
                    <a:pt x="4550410" y="422910"/>
                    <a:pt x="4465320" y="508000"/>
                    <a:pt x="4359910" y="508000"/>
                  </a:cubicBezTo>
                  <a:cubicBezTo>
                    <a:pt x="4254500" y="508000"/>
                    <a:pt x="4169410" y="422910"/>
                    <a:pt x="4169410" y="317500"/>
                  </a:cubicBezTo>
                  <a:cubicBezTo>
                    <a:pt x="4169410" y="212090"/>
                    <a:pt x="4254500" y="127000"/>
                    <a:pt x="4359910" y="127000"/>
                  </a:cubicBezTo>
                  <a:close/>
                  <a:moveTo>
                    <a:pt x="3510280" y="142240"/>
                  </a:moveTo>
                  <a:cubicBezTo>
                    <a:pt x="3606800" y="142240"/>
                    <a:pt x="3685540" y="220980"/>
                    <a:pt x="3685540" y="317500"/>
                  </a:cubicBezTo>
                  <a:cubicBezTo>
                    <a:pt x="3685540" y="414020"/>
                    <a:pt x="3606800" y="492760"/>
                    <a:pt x="3510280" y="492760"/>
                  </a:cubicBezTo>
                  <a:cubicBezTo>
                    <a:pt x="3413760" y="492760"/>
                    <a:pt x="3335020" y="414020"/>
                    <a:pt x="3335020" y="317500"/>
                  </a:cubicBezTo>
                  <a:cubicBezTo>
                    <a:pt x="3335020" y="220980"/>
                    <a:pt x="3413760" y="142240"/>
                    <a:pt x="3510280" y="142240"/>
                  </a:cubicBezTo>
                  <a:close/>
                  <a:moveTo>
                    <a:pt x="2660650" y="158750"/>
                  </a:moveTo>
                  <a:cubicBezTo>
                    <a:pt x="2748280" y="158750"/>
                    <a:pt x="2819400" y="229870"/>
                    <a:pt x="2819400" y="317500"/>
                  </a:cubicBezTo>
                  <a:cubicBezTo>
                    <a:pt x="2819400" y="405130"/>
                    <a:pt x="2748280" y="476250"/>
                    <a:pt x="2660650" y="476250"/>
                  </a:cubicBezTo>
                  <a:cubicBezTo>
                    <a:pt x="2573020" y="476250"/>
                    <a:pt x="2501900" y="405130"/>
                    <a:pt x="2501900" y="317500"/>
                  </a:cubicBezTo>
                  <a:cubicBezTo>
                    <a:pt x="2501900" y="229870"/>
                    <a:pt x="2573020" y="158750"/>
                    <a:pt x="2660650" y="158750"/>
                  </a:cubicBezTo>
                  <a:close/>
                  <a:moveTo>
                    <a:pt x="1811020" y="175260"/>
                  </a:moveTo>
                  <a:cubicBezTo>
                    <a:pt x="1889760" y="175260"/>
                    <a:pt x="1953260" y="238760"/>
                    <a:pt x="1953260" y="317500"/>
                  </a:cubicBezTo>
                  <a:cubicBezTo>
                    <a:pt x="1953260" y="396240"/>
                    <a:pt x="1889760" y="459740"/>
                    <a:pt x="1811020" y="459740"/>
                  </a:cubicBezTo>
                  <a:cubicBezTo>
                    <a:pt x="1732280" y="459740"/>
                    <a:pt x="1668780" y="396240"/>
                    <a:pt x="1668780" y="317500"/>
                  </a:cubicBezTo>
                  <a:cubicBezTo>
                    <a:pt x="1667510" y="238760"/>
                    <a:pt x="1732280" y="175260"/>
                    <a:pt x="1811020" y="175260"/>
                  </a:cubicBezTo>
                  <a:close/>
                  <a:moveTo>
                    <a:pt x="961390" y="190500"/>
                  </a:moveTo>
                  <a:cubicBezTo>
                    <a:pt x="1031240" y="190500"/>
                    <a:pt x="1088390" y="247650"/>
                    <a:pt x="1088390" y="317500"/>
                  </a:cubicBezTo>
                  <a:cubicBezTo>
                    <a:pt x="1088390" y="387350"/>
                    <a:pt x="1031240" y="444500"/>
                    <a:pt x="961390" y="444500"/>
                  </a:cubicBezTo>
                  <a:cubicBezTo>
                    <a:pt x="891540" y="444500"/>
                    <a:pt x="834390" y="387350"/>
                    <a:pt x="834390" y="317500"/>
                  </a:cubicBezTo>
                  <a:cubicBezTo>
                    <a:pt x="834390" y="247650"/>
                    <a:pt x="890270" y="190500"/>
                    <a:pt x="961390" y="190500"/>
                  </a:cubicBezTo>
                  <a:close/>
                  <a:moveTo>
                    <a:pt x="110490" y="207010"/>
                  </a:moveTo>
                  <a:cubicBezTo>
                    <a:pt x="171450" y="207010"/>
                    <a:pt x="222250" y="256540"/>
                    <a:pt x="222250" y="317500"/>
                  </a:cubicBezTo>
                  <a:cubicBezTo>
                    <a:pt x="222250" y="378460"/>
                    <a:pt x="172720" y="427990"/>
                    <a:pt x="110490" y="427990"/>
                  </a:cubicBezTo>
                  <a:cubicBezTo>
                    <a:pt x="49530" y="427990"/>
                    <a:pt x="0" y="378460"/>
                    <a:pt x="0" y="317500"/>
                  </a:cubicBezTo>
                  <a:cubicBezTo>
                    <a:pt x="0" y="256540"/>
                    <a:pt x="49530" y="207010"/>
                    <a:pt x="110490" y="207010"/>
                  </a:cubicBezTo>
                  <a:close/>
                </a:path>
              </a:pathLst>
            </a:custGeom>
            <a:solidFill>
              <a:srgbClr val="FFFFFF"/>
            </a:solidFill>
          </p:spPr>
        </p:sp>
      </p:grpSp>
      <p:grpSp>
        <p:nvGrpSpPr>
          <p:cNvPr id="9" name="Group 9"/>
          <p:cNvGrpSpPr>
            <a:grpSpLocks noChangeAspect="1"/>
          </p:cNvGrpSpPr>
          <p:nvPr/>
        </p:nvGrpSpPr>
        <p:grpSpPr>
          <a:xfrm>
            <a:off x="9724022" y="9676663"/>
            <a:ext cx="8114818" cy="228883"/>
            <a:chOff x="0" y="0"/>
            <a:chExt cx="22513290" cy="635000"/>
          </a:xfrm>
        </p:grpSpPr>
        <p:sp>
          <p:nvSpPr>
            <p:cNvPr id="10" name="Freeform 10"/>
            <p:cNvSpPr/>
            <p:nvPr/>
          </p:nvSpPr>
          <p:spPr>
            <a:xfrm>
              <a:off x="0" y="0"/>
              <a:ext cx="22513292" cy="635000"/>
            </a:xfrm>
            <a:custGeom>
              <a:avLst/>
              <a:gdLst/>
              <a:ahLst/>
              <a:cxnLst/>
              <a:rect l="l" t="t" r="r" b="b"/>
              <a:pathLst>
                <a:path w="22513292" h="635000">
                  <a:moveTo>
                    <a:pt x="11257280" y="0"/>
                  </a:moveTo>
                  <a:cubicBezTo>
                    <a:pt x="11432540" y="0"/>
                    <a:pt x="11574780" y="142240"/>
                    <a:pt x="11574780" y="317500"/>
                  </a:cubicBezTo>
                  <a:cubicBezTo>
                    <a:pt x="11574780" y="492760"/>
                    <a:pt x="11432540" y="635000"/>
                    <a:pt x="11257280" y="635000"/>
                  </a:cubicBezTo>
                  <a:cubicBezTo>
                    <a:pt x="11082020" y="635000"/>
                    <a:pt x="10939780" y="492760"/>
                    <a:pt x="10939780" y="317500"/>
                  </a:cubicBezTo>
                  <a:cubicBezTo>
                    <a:pt x="10939780" y="142240"/>
                    <a:pt x="11082020" y="0"/>
                    <a:pt x="11257280" y="0"/>
                  </a:cubicBezTo>
                  <a:close/>
                  <a:moveTo>
                    <a:pt x="12204700" y="16510"/>
                  </a:moveTo>
                  <a:cubicBezTo>
                    <a:pt x="12371070" y="16510"/>
                    <a:pt x="12505690" y="151130"/>
                    <a:pt x="12505690" y="317500"/>
                  </a:cubicBezTo>
                  <a:cubicBezTo>
                    <a:pt x="12505690" y="483870"/>
                    <a:pt x="12371070" y="618490"/>
                    <a:pt x="12204700" y="618490"/>
                  </a:cubicBezTo>
                  <a:cubicBezTo>
                    <a:pt x="12038330" y="618490"/>
                    <a:pt x="11903710" y="483870"/>
                    <a:pt x="11903710" y="317500"/>
                  </a:cubicBezTo>
                  <a:cubicBezTo>
                    <a:pt x="11903710" y="151130"/>
                    <a:pt x="12038330" y="16510"/>
                    <a:pt x="12204700" y="16510"/>
                  </a:cubicBezTo>
                  <a:close/>
                  <a:moveTo>
                    <a:pt x="13054330" y="31750"/>
                  </a:moveTo>
                  <a:cubicBezTo>
                    <a:pt x="13211811" y="31750"/>
                    <a:pt x="13340080" y="160020"/>
                    <a:pt x="13340080" y="317500"/>
                  </a:cubicBezTo>
                  <a:cubicBezTo>
                    <a:pt x="13340080" y="474980"/>
                    <a:pt x="13211811" y="603250"/>
                    <a:pt x="13054330" y="603250"/>
                  </a:cubicBezTo>
                  <a:cubicBezTo>
                    <a:pt x="12896850" y="603250"/>
                    <a:pt x="12768580" y="474980"/>
                    <a:pt x="12768580" y="317500"/>
                  </a:cubicBezTo>
                  <a:cubicBezTo>
                    <a:pt x="12768580" y="160020"/>
                    <a:pt x="12896850" y="31750"/>
                    <a:pt x="13054330" y="31750"/>
                  </a:cubicBezTo>
                  <a:close/>
                  <a:moveTo>
                    <a:pt x="13905230" y="48260"/>
                  </a:moveTo>
                  <a:cubicBezTo>
                    <a:pt x="14053820" y="48260"/>
                    <a:pt x="14174470" y="168910"/>
                    <a:pt x="14174470" y="317500"/>
                  </a:cubicBezTo>
                  <a:cubicBezTo>
                    <a:pt x="14174470" y="466090"/>
                    <a:pt x="14053820" y="586740"/>
                    <a:pt x="13905230" y="586740"/>
                  </a:cubicBezTo>
                  <a:cubicBezTo>
                    <a:pt x="13756641" y="586740"/>
                    <a:pt x="13635991" y="466090"/>
                    <a:pt x="13635991" y="317500"/>
                  </a:cubicBezTo>
                  <a:cubicBezTo>
                    <a:pt x="13635991" y="168910"/>
                    <a:pt x="13755371" y="48260"/>
                    <a:pt x="13905230" y="48260"/>
                  </a:cubicBezTo>
                  <a:close/>
                  <a:moveTo>
                    <a:pt x="14754861" y="63500"/>
                  </a:moveTo>
                  <a:cubicBezTo>
                    <a:pt x="14894561" y="63500"/>
                    <a:pt x="15008861" y="177800"/>
                    <a:pt x="15008861" y="317500"/>
                  </a:cubicBezTo>
                  <a:cubicBezTo>
                    <a:pt x="15008861" y="457200"/>
                    <a:pt x="14894561" y="571500"/>
                    <a:pt x="14754861" y="571500"/>
                  </a:cubicBezTo>
                  <a:cubicBezTo>
                    <a:pt x="14615161" y="571500"/>
                    <a:pt x="14500861" y="457200"/>
                    <a:pt x="14500861" y="317500"/>
                  </a:cubicBezTo>
                  <a:cubicBezTo>
                    <a:pt x="14500861" y="177800"/>
                    <a:pt x="14613891" y="63500"/>
                    <a:pt x="14754861" y="63500"/>
                  </a:cubicBezTo>
                  <a:close/>
                  <a:moveTo>
                    <a:pt x="15604491" y="78740"/>
                  </a:moveTo>
                  <a:cubicBezTo>
                    <a:pt x="15736571" y="78740"/>
                    <a:pt x="15843252" y="185420"/>
                    <a:pt x="15843252" y="317500"/>
                  </a:cubicBezTo>
                  <a:cubicBezTo>
                    <a:pt x="15843252" y="449580"/>
                    <a:pt x="15736571" y="554990"/>
                    <a:pt x="15604491" y="554990"/>
                  </a:cubicBezTo>
                  <a:cubicBezTo>
                    <a:pt x="15472411" y="554990"/>
                    <a:pt x="15365730" y="448310"/>
                    <a:pt x="15365730" y="317500"/>
                  </a:cubicBezTo>
                  <a:cubicBezTo>
                    <a:pt x="15365730" y="186690"/>
                    <a:pt x="15472411" y="78740"/>
                    <a:pt x="15604491" y="78740"/>
                  </a:cubicBezTo>
                  <a:close/>
                  <a:moveTo>
                    <a:pt x="16454121" y="95250"/>
                  </a:moveTo>
                  <a:cubicBezTo>
                    <a:pt x="16577311" y="95250"/>
                    <a:pt x="16676371" y="194310"/>
                    <a:pt x="16676371" y="317500"/>
                  </a:cubicBezTo>
                  <a:cubicBezTo>
                    <a:pt x="16676371" y="440690"/>
                    <a:pt x="16577311" y="539750"/>
                    <a:pt x="16454121" y="539750"/>
                  </a:cubicBezTo>
                  <a:cubicBezTo>
                    <a:pt x="16330932" y="539750"/>
                    <a:pt x="16231871" y="440690"/>
                    <a:pt x="16231871" y="317500"/>
                  </a:cubicBezTo>
                  <a:cubicBezTo>
                    <a:pt x="16231871" y="194310"/>
                    <a:pt x="16330932" y="95250"/>
                    <a:pt x="16454121" y="95250"/>
                  </a:cubicBezTo>
                  <a:close/>
                  <a:moveTo>
                    <a:pt x="17303752" y="110490"/>
                  </a:moveTo>
                  <a:cubicBezTo>
                    <a:pt x="17418052" y="110490"/>
                    <a:pt x="17510762" y="203200"/>
                    <a:pt x="17510762" y="317500"/>
                  </a:cubicBezTo>
                  <a:cubicBezTo>
                    <a:pt x="17510762" y="431800"/>
                    <a:pt x="17418052" y="524510"/>
                    <a:pt x="17303752" y="524510"/>
                  </a:cubicBezTo>
                  <a:cubicBezTo>
                    <a:pt x="17189452" y="524510"/>
                    <a:pt x="17096741" y="431800"/>
                    <a:pt x="17096741" y="317500"/>
                  </a:cubicBezTo>
                  <a:cubicBezTo>
                    <a:pt x="17096741" y="203200"/>
                    <a:pt x="17189452" y="110490"/>
                    <a:pt x="17303752" y="110490"/>
                  </a:cubicBezTo>
                  <a:close/>
                  <a:moveTo>
                    <a:pt x="18153382" y="127000"/>
                  </a:moveTo>
                  <a:cubicBezTo>
                    <a:pt x="18258792" y="127000"/>
                    <a:pt x="18343882" y="212090"/>
                    <a:pt x="18343882" y="317500"/>
                  </a:cubicBezTo>
                  <a:cubicBezTo>
                    <a:pt x="18343882" y="422910"/>
                    <a:pt x="18258792" y="508000"/>
                    <a:pt x="18153382" y="508000"/>
                  </a:cubicBezTo>
                  <a:cubicBezTo>
                    <a:pt x="18047971" y="508000"/>
                    <a:pt x="17962882" y="422910"/>
                    <a:pt x="17962882" y="317500"/>
                  </a:cubicBezTo>
                  <a:cubicBezTo>
                    <a:pt x="17962882" y="212090"/>
                    <a:pt x="18047971" y="127000"/>
                    <a:pt x="18153382" y="127000"/>
                  </a:cubicBezTo>
                  <a:close/>
                  <a:moveTo>
                    <a:pt x="19003012" y="142240"/>
                  </a:moveTo>
                  <a:cubicBezTo>
                    <a:pt x="19099532" y="142240"/>
                    <a:pt x="19178273" y="220980"/>
                    <a:pt x="19178273" y="317500"/>
                  </a:cubicBezTo>
                  <a:cubicBezTo>
                    <a:pt x="19178273" y="414020"/>
                    <a:pt x="19099533" y="492760"/>
                    <a:pt x="19003012" y="492760"/>
                  </a:cubicBezTo>
                  <a:cubicBezTo>
                    <a:pt x="18906491" y="492760"/>
                    <a:pt x="18827752" y="414020"/>
                    <a:pt x="18827752" y="317500"/>
                  </a:cubicBezTo>
                  <a:cubicBezTo>
                    <a:pt x="18827752" y="220980"/>
                    <a:pt x="18906491" y="142240"/>
                    <a:pt x="19003012" y="142240"/>
                  </a:cubicBezTo>
                  <a:close/>
                  <a:moveTo>
                    <a:pt x="19853912" y="158750"/>
                  </a:moveTo>
                  <a:cubicBezTo>
                    <a:pt x="19941542" y="158750"/>
                    <a:pt x="20012662" y="229870"/>
                    <a:pt x="20012662" y="317500"/>
                  </a:cubicBezTo>
                  <a:cubicBezTo>
                    <a:pt x="20012662" y="405130"/>
                    <a:pt x="19941542" y="476250"/>
                    <a:pt x="19853912" y="476250"/>
                  </a:cubicBezTo>
                  <a:cubicBezTo>
                    <a:pt x="19766282" y="476250"/>
                    <a:pt x="19695162" y="405130"/>
                    <a:pt x="19695162" y="317500"/>
                  </a:cubicBezTo>
                  <a:cubicBezTo>
                    <a:pt x="19695162" y="229870"/>
                    <a:pt x="19766282" y="158750"/>
                    <a:pt x="19853912" y="158750"/>
                  </a:cubicBezTo>
                  <a:close/>
                  <a:moveTo>
                    <a:pt x="20703542" y="175260"/>
                  </a:moveTo>
                  <a:cubicBezTo>
                    <a:pt x="20782282" y="175260"/>
                    <a:pt x="20845782" y="238760"/>
                    <a:pt x="20845782" y="317500"/>
                  </a:cubicBezTo>
                  <a:cubicBezTo>
                    <a:pt x="20845782" y="396240"/>
                    <a:pt x="20782282" y="459740"/>
                    <a:pt x="20703542" y="459740"/>
                  </a:cubicBezTo>
                  <a:cubicBezTo>
                    <a:pt x="20624803" y="459740"/>
                    <a:pt x="20561303" y="396240"/>
                    <a:pt x="20561303" y="317500"/>
                  </a:cubicBezTo>
                  <a:cubicBezTo>
                    <a:pt x="20560033" y="238760"/>
                    <a:pt x="20624803" y="175260"/>
                    <a:pt x="20703542" y="175260"/>
                  </a:cubicBezTo>
                  <a:close/>
                  <a:moveTo>
                    <a:pt x="21553173" y="190500"/>
                  </a:moveTo>
                  <a:cubicBezTo>
                    <a:pt x="21623023" y="190500"/>
                    <a:pt x="21680173" y="247650"/>
                    <a:pt x="21680173" y="317500"/>
                  </a:cubicBezTo>
                  <a:cubicBezTo>
                    <a:pt x="21680173" y="387350"/>
                    <a:pt x="21623023" y="444500"/>
                    <a:pt x="21553173" y="444500"/>
                  </a:cubicBezTo>
                  <a:cubicBezTo>
                    <a:pt x="21483323" y="444500"/>
                    <a:pt x="21426173" y="387350"/>
                    <a:pt x="21426173" y="317500"/>
                  </a:cubicBezTo>
                  <a:cubicBezTo>
                    <a:pt x="21426173" y="247650"/>
                    <a:pt x="21483323" y="190500"/>
                    <a:pt x="21553173" y="190500"/>
                  </a:cubicBezTo>
                  <a:close/>
                  <a:moveTo>
                    <a:pt x="22402803" y="207010"/>
                  </a:moveTo>
                  <a:cubicBezTo>
                    <a:pt x="22463764" y="207010"/>
                    <a:pt x="22513292" y="256540"/>
                    <a:pt x="22513292" y="317500"/>
                  </a:cubicBezTo>
                  <a:cubicBezTo>
                    <a:pt x="22513292" y="378460"/>
                    <a:pt x="22463762" y="427990"/>
                    <a:pt x="22402803" y="427990"/>
                  </a:cubicBezTo>
                  <a:cubicBezTo>
                    <a:pt x="22341844" y="427990"/>
                    <a:pt x="22292314" y="378460"/>
                    <a:pt x="22292314" y="317500"/>
                  </a:cubicBezTo>
                  <a:cubicBezTo>
                    <a:pt x="22291044" y="256540"/>
                    <a:pt x="22341844" y="207010"/>
                    <a:pt x="22402803" y="207010"/>
                  </a:cubicBezTo>
                  <a:close/>
                  <a:moveTo>
                    <a:pt x="10308593" y="16510"/>
                  </a:moveTo>
                  <a:cubicBezTo>
                    <a:pt x="10474963" y="16510"/>
                    <a:pt x="10609583" y="151130"/>
                    <a:pt x="10609583" y="317500"/>
                  </a:cubicBezTo>
                  <a:cubicBezTo>
                    <a:pt x="10609583" y="483870"/>
                    <a:pt x="10474964" y="618490"/>
                    <a:pt x="10308593" y="618490"/>
                  </a:cubicBezTo>
                  <a:cubicBezTo>
                    <a:pt x="10142223" y="618490"/>
                    <a:pt x="10007600" y="483870"/>
                    <a:pt x="10007600" y="317500"/>
                  </a:cubicBezTo>
                  <a:cubicBezTo>
                    <a:pt x="10007600" y="151130"/>
                    <a:pt x="10142220" y="16510"/>
                    <a:pt x="10308590" y="16510"/>
                  </a:cubicBezTo>
                  <a:close/>
                  <a:moveTo>
                    <a:pt x="9458963" y="31750"/>
                  </a:moveTo>
                  <a:cubicBezTo>
                    <a:pt x="9616443" y="31750"/>
                    <a:pt x="9744713" y="160020"/>
                    <a:pt x="9744713" y="317500"/>
                  </a:cubicBezTo>
                  <a:cubicBezTo>
                    <a:pt x="9744713" y="474980"/>
                    <a:pt x="9616443" y="603250"/>
                    <a:pt x="9458963" y="603250"/>
                  </a:cubicBezTo>
                  <a:cubicBezTo>
                    <a:pt x="9301483" y="603250"/>
                    <a:pt x="9173213" y="474980"/>
                    <a:pt x="9173213" y="317500"/>
                  </a:cubicBezTo>
                  <a:cubicBezTo>
                    <a:pt x="9173213" y="160020"/>
                    <a:pt x="9301483" y="31750"/>
                    <a:pt x="9458963" y="31750"/>
                  </a:cubicBezTo>
                  <a:close/>
                  <a:moveTo>
                    <a:pt x="8609333" y="48260"/>
                  </a:moveTo>
                  <a:cubicBezTo>
                    <a:pt x="8757923" y="48260"/>
                    <a:pt x="8878573" y="168910"/>
                    <a:pt x="8878573" y="317500"/>
                  </a:cubicBezTo>
                  <a:cubicBezTo>
                    <a:pt x="8878573" y="466090"/>
                    <a:pt x="8757923" y="586740"/>
                    <a:pt x="8609333" y="586740"/>
                  </a:cubicBezTo>
                  <a:cubicBezTo>
                    <a:pt x="8460742" y="586740"/>
                    <a:pt x="8340092" y="466090"/>
                    <a:pt x="8340092" y="317500"/>
                  </a:cubicBezTo>
                  <a:cubicBezTo>
                    <a:pt x="8340092" y="168910"/>
                    <a:pt x="8460742" y="48260"/>
                    <a:pt x="8609333" y="48260"/>
                  </a:cubicBezTo>
                  <a:close/>
                  <a:moveTo>
                    <a:pt x="7759700" y="63500"/>
                  </a:moveTo>
                  <a:cubicBezTo>
                    <a:pt x="7899400" y="63500"/>
                    <a:pt x="8013700" y="176530"/>
                    <a:pt x="8013700" y="317500"/>
                  </a:cubicBezTo>
                  <a:cubicBezTo>
                    <a:pt x="8013700" y="458470"/>
                    <a:pt x="7899400" y="571500"/>
                    <a:pt x="7759700" y="571500"/>
                  </a:cubicBezTo>
                  <a:cubicBezTo>
                    <a:pt x="7620000" y="571500"/>
                    <a:pt x="7505700" y="457200"/>
                    <a:pt x="7505700" y="317500"/>
                  </a:cubicBezTo>
                  <a:cubicBezTo>
                    <a:pt x="7505700" y="177800"/>
                    <a:pt x="7618730" y="63500"/>
                    <a:pt x="7759700" y="63500"/>
                  </a:cubicBezTo>
                  <a:close/>
                  <a:moveTo>
                    <a:pt x="6910070" y="78740"/>
                  </a:moveTo>
                  <a:cubicBezTo>
                    <a:pt x="7042150" y="78740"/>
                    <a:pt x="7148830" y="185420"/>
                    <a:pt x="7148830" y="317500"/>
                  </a:cubicBezTo>
                  <a:cubicBezTo>
                    <a:pt x="7148830" y="449580"/>
                    <a:pt x="7042149" y="554990"/>
                    <a:pt x="6910070" y="554990"/>
                  </a:cubicBezTo>
                  <a:cubicBezTo>
                    <a:pt x="6777990" y="554990"/>
                    <a:pt x="6672580" y="448310"/>
                    <a:pt x="6672580" y="317500"/>
                  </a:cubicBezTo>
                  <a:cubicBezTo>
                    <a:pt x="6672580" y="186690"/>
                    <a:pt x="6777989" y="78740"/>
                    <a:pt x="6910070" y="78740"/>
                  </a:cubicBezTo>
                  <a:close/>
                  <a:moveTo>
                    <a:pt x="6059170" y="95250"/>
                  </a:moveTo>
                  <a:cubicBezTo>
                    <a:pt x="6182360" y="95250"/>
                    <a:pt x="6281420" y="194310"/>
                    <a:pt x="6281420" y="317500"/>
                  </a:cubicBezTo>
                  <a:cubicBezTo>
                    <a:pt x="6281420" y="440690"/>
                    <a:pt x="6182360" y="539750"/>
                    <a:pt x="6059170" y="539750"/>
                  </a:cubicBezTo>
                  <a:cubicBezTo>
                    <a:pt x="5935980" y="539750"/>
                    <a:pt x="5836920" y="440690"/>
                    <a:pt x="5836920" y="317500"/>
                  </a:cubicBezTo>
                  <a:cubicBezTo>
                    <a:pt x="5836920" y="194310"/>
                    <a:pt x="5937250" y="95250"/>
                    <a:pt x="6059170" y="95250"/>
                  </a:cubicBezTo>
                  <a:close/>
                  <a:moveTo>
                    <a:pt x="5209540" y="111760"/>
                  </a:moveTo>
                  <a:cubicBezTo>
                    <a:pt x="5323840" y="111760"/>
                    <a:pt x="5415280" y="204470"/>
                    <a:pt x="5415280" y="317500"/>
                  </a:cubicBezTo>
                  <a:cubicBezTo>
                    <a:pt x="5415280" y="431800"/>
                    <a:pt x="5322570" y="523240"/>
                    <a:pt x="5209540" y="523240"/>
                  </a:cubicBezTo>
                  <a:cubicBezTo>
                    <a:pt x="5095240" y="523240"/>
                    <a:pt x="5003800" y="430530"/>
                    <a:pt x="5003800" y="317500"/>
                  </a:cubicBezTo>
                  <a:cubicBezTo>
                    <a:pt x="5003800" y="203200"/>
                    <a:pt x="5096509" y="111760"/>
                    <a:pt x="5209540" y="111760"/>
                  </a:cubicBezTo>
                  <a:close/>
                  <a:moveTo>
                    <a:pt x="4359910" y="127000"/>
                  </a:moveTo>
                  <a:cubicBezTo>
                    <a:pt x="4465320" y="127000"/>
                    <a:pt x="4550410" y="212090"/>
                    <a:pt x="4550410" y="317500"/>
                  </a:cubicBezTo>
                  <a:cubicBezTo>
                    <a:pt x="4550410" y="422910"/>
                    <a:pt x="4465320" y="508000"/>
                    <a:pt x="4359910" y="508000"/>
                  </a:cubicBezTo>
                  <a:cubicBezTo>
                    <a:pt x="4254500" y="508000"/>
                    <a:pt x="4169410" y="422910"/>
                    <a:pt x="4169410" y="317500"/>
                  </a:cubicBezTo>
                  <a:cubicBezTo>
                    <a:pt x="4169410" y="212090"/>
                    <a:pt x="4254500" y="127000"/>
                    <a:pt x="4359910" y="127000"/>
                  </a:cubicBezTo>
                  <a:close/>
                  <a:moveTo>
                    <a:pt x="3510280" y="142240"/>
                  </a:moveTo>
                  <a:cubicBezTo>
                    <a:pt x="3606800" y="142240"/>
                    <a:pt x="3685540" y="220980"/>
                    <a:pt x="3685540" y="317500"/>
                  </a:cubicBezTo>
                  <a:cubicBezTo>
                    <a:pt x="3685540" y="414020"/>
                    <a:pt x="3606800" y="492760"/>
                    <a:pt x="3510280" y="492760"/>
                  </a:cubicBezTo>
                  <a:cubicBezTo>
                    <a:pt x="3413760" y="492760"/>
                    <a:pt x="3335020" y="414020"/>
                    <a:pt x="3335020" y="317500"/>
                  </a:cubicBezTo>
                  <a:cubicBezTo>
                    <a:pt x="3335020" y="220980"/>
                    <a:pt x="3413760" y="142240"/>
                    <a:pt x="3510280" y="142240"/>
                  </a:cubicBezTo>
                  <a:close/>
                  <a:moveTo>
                    <a:pt x="2660650" y="158750"/>
                  </a:moveTo>
                  <a:cubicBezTo>
                    <a:pt x="2748280" y="158750"/>
                    <a:pt x="2819400" y="229870"/>
                    <a:pt x="2819400" y="317500"/>
                  </a:cubicBezTo>
                  <a:cubicBezTo>
                    <a:pt x="2819400" y="405130"/>
                    <a:pt x="2748280" y="476250"/>
                    <a:pt x="2660650" y="476250"/>
                  </a:cubicBezTo>
                  <a:cubicBezTo>
                    <a:pt x="2573020" y="476250"/>
                    <a:pt x="2501900" y="405130"/>
                    <a:pt x="2501900" y="317500"/>
                  </a:cubicBezTo>
                  <a:cubicBezTo>
                    <a:pt x="2501900" y="229870"/>
                    <a:pt x="2573020" y="158750"/>
                    <a:pt x="2660650" y="158750"/>
                  </a:cubicBezTo>
                  <a:close/>
                  <a:moveTo>
                    <a:pt x="1811020" y="175260"/>
                  </a:moveTo>
                  <a:cubicBezTo>
                    <a:pt x="1889760" y="175260"/>
                    <a:pt x="1953260" y="238760"/>
                    <a:pt x="1953260" y="317500"/>
                  </a:cubicBezTo>
                  <a:cubicBezTo>
                    <a:pt x="1953260" y="396240"/>
                    <a:pt x="1889760" y="459740"/>
                    <a:pt x="1811020" y="459740"/>
                  </a:cubicBezTo>
                  <a:cubicBezTo>
                    <a:pt x="1732280" y="459740"/>
                    <a:pt x="1668780" y="396240"/>
                    <a:pt x="1668780" y="317500"/>
                  </a:cubicBezTo>
                  <a:cubicBezTo>
                    <a:pt x="1667510" y="238760"/>
                    <a:pt x="1732280" y="175260"/>
                    <a:pt x="1811020" y="175260"/>
                  </a:cubicBezTo>
                  <a:close/>
                  <a:moveTo>
                    <a:pt x="961390" y="190500"/>
                  </a:moveTo>
                  <a:cubicBezTo>
                    <a:pt x="1031240" y="190500"/>
                    <a:pt x="1088390" y="247650"/>
                    <a:pt x="1088390" y="317500"/>
                  </a:cubicBezTo>
                  <a:cubicBezTo>
                    <a:pt x="1088390" y="387350"/>
                    <a:pt x="1031240" y="444500"/>
                    <a:pt x="961390" y="444500"/>
                  </a:cubicBezTo>
                  <a:cubicBezTo>
                    <a:pt x="891540" y="444500"/>
                    <a:pt x="834390" y="387350"/>
                    <a:pt x="834390" y="317500"/>
                  </a:cubicBezTo>
                  <a:cubicBezTo>
                    <a:pt x="834390" y="247650"/>
                    <a:pt x="890270" y="190500"/>
                    <a:pt x="961390" y="190500"/>
                  </a:cubicBezTo>
                  <a:close/>
                  <a:moveTo>
                    <a:pt x="110490" y="207010"/>
                  </a:moveTo>
                  <a:cubicBezTo>
                    <a:pt x="171450" y="207010"/>
                    <a:pt x="222250" y="256540"/>
                    <a:pt x="222250" y="317500"/>
                  </a:cubicBezTo>
                  <a:cubicBezTo>
                    <a:pt x="222250" y="378460"/>
                    <a:pt x="172720" y="427990"/>
                    <a:pt x="110490" y="427990"/>
                  </a:cubicBezTo>
                  <a:cubicBezTo>
                    <a:pt x="49530" y="427990"/>
                    <a:pt x="0" y="378460"/>
                    <a:pt x="0" y="317500"/>
                  </a:cubicBezTo>
                  <a:cubicBezTo>
                    <a:pt x="0" y="256540"/>
                    <a:pt x="49530" y="207010"/>
                    <a:pt x="110490" y="207010"/>
                  </a:cubicBezTo>
                  <a:close/>
                </a:path>
              </a:pathLst>
            </a:custGeom>
            <a:solidFill>
              <a:srgbClr val="FFFFFF"/>
            </a:solidFill>
          </p:spPr>
        </p:sp>
      </p:grpSp>
      <p:pic>
        <p:nvPicPr>
          <p:cNvPr id="11" name="Picture 11"/>
          <p:cNvPicPr>
            <a:picLocks noChangeAspect="1"/>
          </p:cNvPicPr>
          <p:nvPr/>
        </p:nvPicPr>
        <p:blipFill>
          <a:blip r:embed="rId5"/>
          <a:srcRect/>
          <a:stretch>
            <a:fillRect/>
          </a:stretch>
        </p:blipFill>
        <p:spPr>
          <a:xfrm>
            <a:off x="13563600" y="3589124"/>
            <a:ext cx="2268436" cy="1090267"/>
          </a:xfrm>
          <a:prstGeom prst="rect">
            <a:avLst/>
          </a:prstGeom>
        </p:spPr>
      </p:pic>
      <p:pic>
        <p:nvPicPr>
          <p:cNvPr id="12" name="Picture 12">
            <a:hlinkClick r:id="rId6"/>
          </p:cNvPr>
          <p:cNvPicPr>
            <a:picLocks noChangeAspect="1"/>
          </p:cNvPicPr>
          <p:nvPr/>
        </p:nvPicPr>
        <p:blipFill>
          <a:blip r:embed="rId7"/>
          <a:srcRect/>
          <a:stretch>
            <a:fillRect/>
          </a:stretch>
        </p:blipFill>
        <p:spPr>
          <a:xfrm>
            <a:off x="14637563" y="7744767"/>
            <a:ext cx="991557" cy="991557"/>
          </a:xfrm>
          <a:prstGeom prst="rect">
            <a:avLst/>
          </a:prstGeom>
        </p:spPr>
      </p:pic>
      <p:grpSp>
        <p:nvGrpSpPr>
          <p:cNvPr id="13" name="Group 13"/>
          <p:cNvGrpSpPr/>
          <p:nvPr/>
        </p:nvGrpSpPr>
        <p:grpSpPr>
          <a:xfrm>
            <a:off x="15581495" y="7474700"/>
            <a:ext cx="1531690" cy="1531690"/>
            <a:chOff x="0" y="0"/>
            <a:chExt cx="2042253" cy="2042253"/>
          </a:xfrm>
        </p:grpSpPr>
        <p:grpSp>
          <p:nvGrpSpPr>
            <p:cNvPr id="14" name="Group 14"/>
            <p:cNvGrpSpPr/>
            <p:nvPr/>
          </p:nvGrpSpPr>
          <p:grpSpPr>
            <a:xfrm>
              <a:off x="662422" y="557817"/>
              <a:ext cx="776338" cy="1108221"/>
              <a:chOff x="0" y="0"/>
              <a:chExt cx="1661316" cy="2371525"/>
            </a:xfrm>
          </p:grpSpPr>
          <p:sp>
            <p:nvSpPr>
              <p:cNvPr id="15" name="Freeform 15"/>
              <p:cNvSpPr/>
              <p:nvPr/>
            </p:nvSpPr>
            <p:spPr>
              <a:xfrm>
                <a:off x="0" y="0"/>
                <a:ext cx="1661316" cy="2371525"/>
              </a:xfrm>
              <a:custGeom>
                <a:avLst/>
                <a:gdLst/>
                <a:ahLst/>
                <a:cxnLst/>
                <a:rect l="l" t="t" r="r" b="b"/>
                <a:pathLst>
                  <a:path w="1661316" h="2371525">
                    <a:moveTo>
                      <a:pt x="0" y="0"/>
                    </a:moveTo>
                    <a:lnTo>
                      <a:pt x="1661316" y="0"/>
                    </a:lnTo>
                    <a:lnTo>
                      <a:pt x="1661316" y="2371525"/>
                    </a:lnTo>
                    <a:lnTo>
                      <a:pt x="0" y="2371525"/>
                    </a:lnTo>
                    <a:close/>
                  </a:path>
                </a:pathLst>
              </a:custGeom>
              <a:solidFill>
                <a:srgbClr val="FFFFFF"/>
              </a:solidFill>
            </p:spPr>
          </p:sp>
        </p:grpSp>
        <p:pic>
          <p:nvPicPr>
            <p:cNvPr id="16" name="Picture 16">
              <a:hlinkClick r:id="rId8"/>
            </p:cNvPr>
            <p:cNvPicPr>
              <a:picLocks noChangeAspect="1"/>
            </p:cNvPicPr>
            <p:nvPr/>
          </p:nvPicPr>
          <p:blipFill>
            <a:blip r:embed="rId9"/>
            <a:srcRect/>
            <a:stretch>
              <a:fillRect/>
            </a:stretch>
          </p:blipFill>
          <p:spPr>
            <a:xfrm>
              <a:off x="0" y="0"/>
              <a:ext cx="2042253" cy="2042253"/>
            </a:xfrm>
            <a:prstGeom prst="rect">
              <a:avLst/>
            </a:prstGeom>
          </p:spPr>
        </p:pic>
      </p:grpSp>
      <p:sp>
        <p:nvSpPr>
          <p:cNvPr id="17" name="TextBox 17"/>
          <p:cNvSpPr txBox="1"/>
          <p:nvPr/>
        </p:nvSpPr>
        <p:spPr>
          <a:xfrm>
            <a:off x="10230203" y="1420488"/>
            <a:ext cx="7102457" cy="1378904"/>
          </a:xfrm>
          <a:prstGeom prst="rect">
            <a:avLst/>
          </a:prstGeom>
        </p:spPr>
        <p:txBody>
          <a:bodyPr lIns="0" tIns="0" rIns="0" bIns="0" rtlCol="0" anchor="t">
            <a:spAutoFit/>
          </a:bodyPr>
          <a:lstStyle/>
          <a:p>
            <a:pPr marL="0" lvl="0" indent="0" algn="ctr">
              <a:lnSpc>
                <a:spcPts val="10295"/>
              </a:lnSpc>
              <a:spcBef>
                <a:spcPct val="0"/>
              </a:spcBef>
            </a:pPr>
            <a:r>
              <a:rPr lang="en-US" sz="10100" dirty="0">
                <a:solidFill>
                  <a:srgbClr val="FFFFFF"/>
                </a:solidFill>
                <a:latin typeface="HK Grotesk Bold Bold"/>
              </a:rPr>
              <a:t>Questions?</a:t>
            </a:r>
          </a:p>
        </p:txBody>
      </p:sp>
      <p:sp>
        <p:nvSpPr>
          <p:cNvPr id="18" name="TextBox 18"/>
          <p:cNvSpPr txBox="1"/>
          <p:nvPr/>
        </p:nvSpPr>
        <p:spPr>
          <a:xfrm>
            <a:off x="11395767" y="6257616"/>
            <a:ext cx="4771328" cy="440260"/>
          </a:xfrm>
          <a:prstGeom prst="rect">
            <a:avLst/>
          </a:prstGeom>
        </p:spPr>
        <p:txBody>
          <a:bodyPr lIns="0" tIns="0" rIns="0" bIns="0" rtlCol="0" anchor="t">
            <a:spAutoFit/>
          </a:bodyPr>
          <a:lstStyle/>
          <a:p>
            <a:pPr marL="0" lvl="0" indent="0" algn="ctr">
              <a:lnSpc>
                <a:spcPts val="3584"/>
              </a:lnSpc>
              <a:spcBef>
                <a:spcPct val="0"/>
              </a:spcBef>
            </a:pPr>
            <a:r>
              <a:rPr lang="en-US" sz="2800" spc="-70">
                <a:solidFill>
                  <a:srgbClr val="FFFFFF"/>
                </a:solidFill>
                <a:latin typeface="HK Grotesk Bold Bold"/>
              </a:rPr>
              <a:t>leasing@ushcommunities.org</a:t>
            </a:r>
          </a:p>
        </p:txBody>
      </p:sp>
      <p:sp>
        <p:nvSpPr>
          <p:cNvPr id="19" name="TextBox 19"/>
          <p:cNvSpPr txBox="1"/>
          <p:nvPr/>
        </p:nvSpPr>
        <p:spPr>
          <a:xfrm>
            <a:off x="11995842" y="5745758"/>
            <a:ext cx="3571178" cy="440260"/>
          </a:xfrm>
          <a:prstGeom prst="rect">
            <a:avLst/>
          </a:prstGeom>
        </p:spPr>
        <p:txBody>
          <a:bodyPr lIns="0" tIns="0" rIns="0" bIns="0" rtlCol="0" anchor="t">
            <a:spAutoFit/>
          </a:bodyPr>
          <a:lstStyle/>
          <a:p>
            <a:pPr marL="0" lvl="0" indent="0" algn="ctr">
              <a:lnSpc>
                <a:spcPts val="3584"/>
              </a:lnSpc>
              <a:spcBef>
                <a:spcPct val="0"/>
              </a:spcBef>
            </a:pPr>
            <a:r>
              <a:rPr lang="en-US" sz="2800" spc="-70">
                <a:solidFill>
                  <a:srgbClr val="FFFFFF"/>
                </a:solidFill>
                <a:latin typeface="HK Grotesk Bold Bold"/>
              </a:rPr>
              <a:t>(610) 430-4988</a:t>
            </a:r>
          </a:p>
        </p:txBody>
      </p:sp>
      <p:sp>
        <p:nvSpPr>
          <p:cNvPr id="20" name="TextBox 20"/>
          <p:cNvSpPr txBox="1"/>
          <p:nvPr/>
        </p:nvSpPr>
        <p:spPr>
          <a:xfrm>
            <a:off x="8022513" y="3816694"/>
            <a:ext cx="11517836" cy="739902"/>
          </a:xfrm>
          <a:prstGeom prst="rect">
            <a:avLst/>
          </a:prstGeom>
        </p:spPr>
        <p:txBody>
          <a:bodyPr lIns="0" tIns="0" rIns="0" bIns="0" rtlCol="0" anchor="t">
            <a:spAutoFit/>
          </a:bodyPr>
          <a:lstStyle/>
          <a:p>
            <a:pPr marL="0" lvl="0" indent="0" algn="ctr">
              <a:lnSpc>
                <a:spcPts val="5544"/>
              </a:lnSpc>
              <a:spcBef>
                <a:spcPct val="0"/>
              </a:spcBef>
            </a:pPr>
            <a:r>
              <a:rPr lang="en-US" sz="5600" dirty="0">
                <a:solidFill>
                  <a:srgbClr val="FFFFFF"/>
                </a:solidFill>
                <a:latin typeface="HK Grotesk Bold Bold"/>
              </a:rPr>
              <a:t>Contact our               Team!</a:t>
            </a:r>
          </a:p>
        </p:txBody>
      </p:sp>
      <p:sp>
        <p:nvSpPr>
          <p:cNvPr id="21" name="TextBox 21">
            <a:hlinkClick r:id="rId10"/>
          </p:cNvPr>
          <p:cNvSpPr txBox="1"/>
          <p:nvPr/>
        </p:nvSpPr>
        <p:spPr>
          <a:xfrm>
            <a:off x="11995842" y="5200723"/>
            <a:ext cx="3571178" cy="440260"/>
          </a:xfrm>
          <a:prstGeom prst="rect">
            <a:avLst/>
          </a:prstGeom>
        </p:spPr>
        <p:txBody>
          <a:bodyPr lIns="0" tIns="0" rIns="0" bIns="0" rtlCol="0" anchor="t">
            <a:spAutoFit/>
          </a:bodyPr>
          <a:lstStyle/>
          <a:p>
            <a:pPr marL="0" lvl="0" indent="0" algn="ctr">
              <a:lnSpc>
                <a:spcPts val="3584"/>
              </a:lnSpc>
              <a:spcBef>
                <a:spcPct val="0"/>
              </a:spcBef>
            </a:pPr>
            <a:r>
              <a:rPr lang="en-US" sz="2800" spc="-70" dirty="0">
                <a:solidFill>
                  <a:srgbClr val="FFFFFF"/>
                </a:solidFill>
                <a:latin typeface="HK Grotesk Bold Bold"/>
              </a:rPr>
              <a:t>www.wcuhousing.com</a:t>
            </a:r>
          </a:p>
        </p:txBody>
      </p:sp>
      <p:sp>
        <p:nvSpPr>
          <p:cNvPr id="22" name="TextBox 22"/>
          <p:cNvSpPr txBox="1"/>
          <p:nvPr/>
        </p:nvSpPr>
        <p:spPr>
          <a:xfrm>
            <a:off x="9932109" y="7922981"/>
            <a:ext cx="5150394" cy="739902"/>
          </a:xfrm>
          <a:prstGeom prst="rect">
            <a:avLst/>
          </a:prstGeom>
        </p:spPr>
        <p:txBody>
          <a:bodyPr lIns="0" tIns="0" rIns="0" bIns="0" rtlCol="0" anchor="t">
            <a:spAutoFit/>
          </a:bodyPr>
          <a:lstStyle/>
          <a:p>
            <a:pPr marL="0" lvl="0" indent="0" algn="ctr">
              <a:lnSpc>
                <a:spcPts val="5544"/>
              </a:lnSpc>
              <a:spcBef>
                <a:spcPct val="0"/>
              </a:spcBef>
            </a:pPr>
            <a:r>
              <a:rPr lang="en-US" sz="5600">
                <a:solidFill>
                  <a:srgbClr val="FFFFFF"/>
                </a:solidFill>
                <a:latin typeface="HK Grotesk Bold Bold"/>
              </a:rPr>
              <a:t>Follow us: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B81EF0A906544F94F2E7D5896F38FE" ma:contentTypeVersion="12" ma:contentTypeDescription="Create a new document." ma:contentTypeScope="" ma:versionID="68a8689184f458c28424701f844033a7">
  <xsd:schema xmlns:xsd="http://www.w3.org/2001/XMLSchema" xmlns:xs="http://www.w3.org/2001/XMLSchema" xmlns:p="http://schemas.microsoft.com/office/2006/metadata/properties" xmlns:ns2="e1206c29-16db-4cdd-b702-a77d4af6cc87" xmlns:ns3="233e052c-7e0e-4ac8-a6c1-a431baf1fae4" targetNamespace="http://schemas.microsoft.com/office/2006/metadata/properties" ma:root="true" ma:fieldsID="c1cf656cbde1f911cee0ff0dca4ab5ba" ns2:_="" ns3:_="">
    <xsd:import namespace="e1206c29-16db-4cdd-b702-a77d4af6cc87"/>
    <xsd:import namespace="233e052c-7e0e-4ac8-a6c1-a431baf1fae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206c29-16db-4cdd-b702-a77d4af6cc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3e052c-7e0e-4ac8-a6c1-a431baf1fae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C2E17C-C9CE-42D3-86D4-9985D71E5BD9}">
  <ds:schemaRefs>
    <ds:schemaRef ds:uri="e1206c29-16db-4cdd-b702-a77d4af6cc87"/>
    <ds:schemaRef ds:uri="http://purl.org/dc/terms/"/>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233e052c-7e0e-4ac8-a6c1-a431baf1fae4"/>
    <ds:schemaRef ds:uri="http://www.w3.org/XML/1998/namespace"/>
    <ds:schemaRef ds:uri="http://purl.org/dc/dcmitype/"/>
  </ds:schemaRefs>
</ds:datastoreItem>
</file>

<file path=customXml/itemProps2.xml><?xml version="1.0" encoding="utf-8"?>
<ds:datastoreItem xmlns:ds="http://schemas.openxmlformats.org/officeDocument/2006/customXml" ds:itemID="{7EB8BD2B-8917-40B3-B43E-97DE62359F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206c29-16db-4cdd-b702-a77d4af6cc87"/>
    <ds:schemaRef ds:uri="233e052c-7e0e-4ac8-a6c1-a431baf1fa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AF87EC-7CEF-4808-AA65-E92A5B1F66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TotalTime>
  <Words>604</Words>
  <Application>Microsoft Office PowerPoint</Application>
  <PresentationFormat>Custom</PresentationFormat>
  <Paragraphs>65</Paragraphs>
  <Slides>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HK Grotesk Bold</vt:lpstr>
      <vt:lpstr>Anton</vt:lpstr>
      <vt:lpstr>HK Grotesk Bold Bold</vt:lpstr>
      <vt:lpstr>Arial</vt:lpstr>
      <vt:lpstr>HK Grotesk Light</vt:lpstr>
      <vt:lpstr>HK Grotesk Light Bold</vt:lpstr>
      <vt:lpstr>Open Sans</vt:lpstr>
      <vt:lpstr>Calibri</vt:lpstr>
      <vt:lpstr>Open Sans Light Italics</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USH Admissions Virtual Tour Presentation</dc:title>
  <dc:creator>Tanna Frank</dc:creator>
  <cp:lastModifiedBy>Walsh, Megan A</cp:lastModifiedBy>
  <cp:revision>3</cp:revision>
  <dcterms:created xsi:type="dcterms:W3CDTF">2006-08-16T00:00:00Z</dcterms:created>
  <dcterms:modified xsi:type="dcterms:W3CDTF">2020-10-28T15:13:56Z</dcterms:modified>
  <dc:identifier>DAEKIIdSe9w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0x0101004CB81EF0A906544F94F2E7D5896F38FE</vt:lpwstr>
  </property>
</Properties>
</file>