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791" r:id="rId1"/>
  </p:sldMasterIdLst>
  <p:notesMasterIdLst>
    <p:notesMasterId r:id="rId13"/>
  </p:notesMasterIdLst>
  <p:sldIdLst>
    <p:sldId id="256" r:id="rId2"/>
    <p:sldId id="268" r:id="rId3"/>
    <p:sldId id="260" r:id="rId4"/>
    <p:sldId id="329" r:id="rId5"/>
    <p:sldId id="261" r:id="rId6"/>
    <p:sldId id="282" r:id="rId7"/>
    <p:sldId id="274" r:id="rId8"/>
    <p:sldId id="263" r:id="rId9"/>
    <p:sldId id="278" r:id="rId10"/>
    <p:sldId id="275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5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9" autoAdjust="0"/>
    <p:restoredTop sz="88594" autoAdjust="0"/>
  </p:normalViewPr>
  <p:slideViewPr>
    <p:cSldViewPr snapToGrid="0">
      <p:cViewPr varScale="1">
        <p:scale>
          <a:sx n="79" d="100"/>
          <a:sy n="79" d="100"/>
        </p:scale>
        <p:origin x="619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2452" y="-5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74A7-6919-4D3B-88EC-269F17568BC8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2B643-0F57-4E9B-B227-1380C9AE68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113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2B643-0F57-4E9B-B227-1380C9AE682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235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BD1CE9-15AF-4C66-8092-1FCCC9D865F5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4905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2B643-0F57-4E9B-B227-1380C9AE682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103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We  do not  contact your  ins tutors  we  don't  coordinate  services ,   we  don't  force  you to attend  services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2B643-0F57-4E9B-B227-1380C9AE682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491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9A2681-B026-4FDF-BADE-FD048ACB5C8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258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2B643-0F57-4E9B-B227-1380C9AE682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21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Summer  Orientation   ½  day in July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2B643-0F57-4E9B-B227-1380C9AE682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480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Smart pen    demonstration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2B643-0F57-4E9B-B227-1380C9AE682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484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2B643-0F57-4E9B-B227-1380C9AE682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491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8" y="407417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E328-6AFF-436B-881F-213D56084544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2" r:id="rId1"/>
    <p:sldLayoutId id="2147484793" r:id="rId2"/>
    <p:sldLayoutId id="2147484794" r:id="rId3"/>
    <p:sldLayoutId id="2147484795" r:id="rId4"/>
    <p:sldLayoutId id="2147484796" r:id="rId5"/>
    <p:sldLayoutId id="2147484797" r:id="rId6"/>
    <p:sldLayoutId id="2147484798" r:id="rId7"/>
    <p:sldLayoutId id="2147484799" r:id="rId8"/>
    <p:sldLayoutId id="2147484800" r:id="rId9"/>
    <p:sldLayoutId id="2147484801" r:id="rId10"/>
    <p:sldLayoutId id="2147484802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cupa.edu/ussss/ossd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ossd@wcupa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cupa.edu/universityCollege/ossd/forms/ossdRequest/" TargetMode="External"/><Relationship Id="rId2" Type="http://schemas.openxmlformats.org/officeDocument/2006/relationships/hyperlink" Target="https://www.wcupa.edu/universityCollege/OSSD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OSSD@WCUPA.EDU" TargetMode="External"/><Relationship Id="rId4" Type="http://schemas.openxmlformats.org/officeDocument/2006/relationships/hyperlink" Target="https://www.wcupa.edu/universityCollege/ossd/documents/Documentation_Guidelines_Rev.%2003.19.2020.doc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7203" y="630457"/>
            <a:ext cx="9780795" cy="1373070"/>
          </a:xfrm>
        </p:spPr>
        <p:txBody>
          <a:bodyPr>
            <a:normAutofit fontScale="90000"/>
          </a:bodyPr>
          <a:lstStyle/>
          <a:p>
            <a:r>
              <a:rPr lang="en-US" b="0" dirty="0">
                <a:solidFill>
                  <a:schemeClr val="tx2">
                    <a:lumMod val="50000"/>
                  </a:schemeClr>
                </a:solidFill>
              </a:rPr>
              <a:t>The Office of Services for Students with Disabilities at WCU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30" y="2522136"/>
            <a:ext cx="4571439" cy="411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10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Technology 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0" y="2967335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/>
              <a:t>PDF or Audiobook Text Formats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/>
              <a:t>Kurzweil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/>
              <a:t> Smart  Pen  Training   program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/>
              <a:t>  Jaws </a:t>
            </a:r>
          </a:p>
        </p:txBody>
      </p:sp>
      <p:pic>
        <p:nvPicPr>
          <p:cNvPr id="1026" name="Picture 2" descr="C:\Users\75SWATSON\AppData\Local\Microsoft\Windows\Temporary Internet Files\Content.IE5\VIJ3ERNY\image_preview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075" y="3670300"/>
            <a:ext cx="1771650" cy="236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994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 OF  SERVIVICES  FOR  STUDENTS  WITH DISABILITIES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http://www.wcupa.edu/ussss/ossd/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600" y="4566022"/>
            <a:ext cx="3446584" cy="229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85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86673" y="274638"/>
            <a:ext cx="10195727" cy="2011362"/>
          </a:xfrm>
        </p:spPr>
        <p:txBody>
          <a:bodyPr>
            <a:normAutofit fontScale="90000"/>
          </a:bodyPr>
          <a:lstStyle/>
          <a:p>
            <a:r>
              <a:rPr lang="en-US" dirty="0"/>
              <a:t>Office of Services for Students with Disabilities </a:t>
            </a:r>
            <a:br>
              <a:rPr lang="en-US" dirty="0"/>
            </a:br>
            <a:r>
              <a:rPr lang="en-US" dirty="0"/>
              <a:t>– OSSD – 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654629" y="2504551"/>
            <a:ext cx="5384800" cy="3810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>
                <a:effectLst/>
              </a:rPr>
              <a:t>Location: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effectLst/>
              </a:rPr>
              <a:t>223 Lawrence Center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effectLst/>
              </a:rPr>
              <a:t>West Chester, PA 19383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>
                <a:effectLst/>
              </a:rPr>
              <a:t>Contact Info: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effectLst/>
              </a:rPr>
              <a:t>(610) 436-2564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effectLst/>
              </a:rPr>
              <a:t>Fax: (610) 436-2600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effectLst/>
              </a:rPr>
              <a:t>Email: </a:t>
            </a:r>
            <a:r>
              <a:rPr lang="en-US" dirty="0">
                <a:effectLst/>
                <a:hlinkClick r:id="rId3"/>
              </a:rPr>
              <a:t>ossd@wcupa.edu</a:t>
            </a:r>
            <a:endParaRPr lang="en-US" dirty="0"/>
          </a:p>
        </p:txBody>
      </p:sp>
      <p:sp>
        <p:nvSpPr>
          <p:cNvPr id="180228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7184570" y="2514601"/>
            <a:ext cx="4601029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>
                <a:effectLst/>
              </a:rPr>
              <a:t>Hours of Operation:</a:t>
            </a:r>
            <a:r>
              <a:rPr lang="en-US" dirty="0">
                <a:effectLst/>
              </a:rPr>
              <a:t> 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Monday-Friday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8:30 a.m. - 4:30 p.m.</a:t>
            </a:r>
          </a:p>
        </p:txBody>
      </p:sp>
    </p:spTree>
    <p:extLst>
      <p:ext uri="{BB962C8B-B14F-4D97-AF65-F5344CB8AC3E}">
        <p14:creationId xmlns:p14="http://schemas.microsoft.com/office/powerpoint/2010/main" val="3223631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886200" y="5136776"/>
            <a:ext cx="7382435" cy="1143000"/>
          </a:xfrm>
        </p:spPr>
        <p:txBody>
          <a:bodyPr anchor="ctr">
            <a:normAutofit/>
          </a:bodyPr>
          <a:lstStyle/>
          <a:p>
            <a:r>
              <a:rPr lang="en-US" sz="1800" i="1" dirty="0"/>
              <a:t>Registration with the OSSD is the student’s responsibility. </a:t>
            </a:r>
          </a:p>
          <a:p>
            <a:r>
              <a:rPr lang="en-US" sz="1800" i="1" dirty="0"/>
              <a:t>Accommodations are not retroactive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7022" y="401758"/>
            <a:ext cx="4011084" cy="151747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dobe Arabic" pitchFamily="18" charset="-78"/>
                <a:cs typeface="Adobe Arabic" pitchFamily="18" charset="-78"/>
              </a:rPr>
              <a:t>The Registration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883" y="537883"/>
            <a:ext cx="11107271" cy="6225988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Receive contact information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Register with Request specialty accommodations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Students must  initiate  Accommodations  services </a:t>
            </a:r>
          </a:p>
          <a:p>
            <a:endParaRPr lang="en-US" sz="3600" dirty="0"/>
          </a:p>
        </p:txBody>
      </p:sp>
      <p:pic>
        <p:nvPicPr>
          <p:cNvPr id="1026" name="Picture 2" descr="C:\Users\75SWATSON\AppData\Local\Microsoft\Windows\Temporary Internet Files\Content.IE5\F3UVCVXI\MC900124103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453" y="4564110"/>
            <a:ext cx="1929284" cy="215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756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E81116-2420-492C-83B3-FA6E09FC4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REGISTRATION  Process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2EFF6C5-32D0-46F9-89F4-B2D87AC05F03}"/>
              </a:ext>
            </a:extLst>
          </p:cNvPr>
          <p:cNvSpPr txBox="1"/>
          <p:nvPr/>
        </p:nvSpPr>
        <p:spPr>
          <a:xfrm>
            <a:off x="4038600" y="22098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C907365-C2E9-474C-A436-AEB5FE140467}"/>
              </a:ext>
            </a:extLst>
          </p:cNvPr>
          <p:cNvSpPr txBox="1"/>
          <p:nvPr/>
        </p:nvSpPr>
        <p:spPr>
          <a:xfrm>
            <a:off x="4191000" y="23622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https://www.wcupa.edu/universityCollege/OSSD/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4ECE38E-D501-44A0-B389-B329A72F3784}"/>
              </a:ext>
            </a:extLst>
          </p:cNvPr>
          <p:cNvSpPr txBox="1"/>
          <p:nvPr/>
        </p:nvSpPr>
        <p:spPr>
          <a:xfrm>
            <a:off x="3048000" y="3429001"/>
            <a:ext cx="74096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b="1" dirty="0"/>
              <a:t>Step 1:  </a:t>
            </a:r>
            <a:r>
              <a:rPr lang="en-US" b="1" dirty="0">
                <a:hlinkClick r:id="rId3"/>
              </a:rPr>
              <a:t>COMPLETE THE OSSD ONLINE FORM</a:t>
            </a:r>
            <a:r>
              <a:rPr lang="en-US" b="1" dirty="0"/>
              <a:t> </a:t>
            </a:r>
            <a:r>
              <a:rPr lang="en-US" dirty="0"/>
              <a:t>if you are a current WCU student or have committed to attending WCU and have a diagnosed disability; if you have not been previously diagnosed with a disability, please refer to the </a:t>
            </a:r>
            <a:r>
              <a:rPr lang="en-US" dirty="0">
                <a:hlinkClick r:id="rId4"/>
              </a:rPr>
              <a:t>OSSD Documentation Guidelines </a:t>
            </a:r>
            <a:endParaRPr lang="en-US" dirty="0"/>
          </a:p>
          <a:p>
            <a:pPr fontAlgn="base"/>
            <a:r>
              <a:rPr lang="en-US" b="1" dirty="0"/>
              <a:t>Step 2:  SUBMIT APPROPRIATE DOCUMENTATION </a:t>
            </a:r>
            <a:r>
              <a:rPr lang="en-US" dirty="0"/>
              <a:t>VIA EMAIL TO </a:t>
            </a:r>
            <a:r>
              <a:rPr lang="en-US" dirty="0">
                <a:hlinkClick r:id="rId5"/>
              </a:rPr>
              <a:t>OSSD@WCUPA.EDU</a:t>
            </a:r>
            <a:r>
              <a:rPr lang="en-US" dirty="0"/>
              <a:t> (once you do so, an email will be sent to your WCU email address that includes information about the type of documentation required and how it should be submitted)</a:t>
            </a:r>
          </a:p>
          <a:p>
            <a:pPr fontAlgn="base"/>
            <a:r>
              <a:rPr lang="en-US" b="1" dirty="0"/>
              <a:t>Step 3:  ATTEND AN INTAKE MEETING</a:t>
            </a:r>
            <a:r>
              <a:rPr lang="en-US" dirty="0"/>
              <a:t> (upon receipt of appropriate documentation,  the OSSD will contact you to schedule a one-on-one intake meeting)</a:t>
            </a:r>
          </a:p>
        </p:txBody>
      </p:sp>
    </p:spTree>
    <p:extLst>
      <p:ext uri="{BB962C8B-B14F-4D97-AF65-F5344CB8AC3E}">
        <p14:creationId xmlns:p14="http://schemas.microsoft.com/office/powerpoint/2010/main" val="160103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1638300"/>
            <a:ext cx="3642360" cy="1968500"/>
          </a:xfrm>
          <a:ln w="63500" cmpd="thinThick">
            <a:noFill/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The Accommodation Process</a:t>
            </a:r>
          </a:p>
        </p:txBody>
      </p:sp>
      <p:pic>
        <p:nvPicPr>
          <p:cNvPr id="4" name="Content Placeholder 4" descr="ac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6964" y="491429"/>
            <a:ext cx="8252607" cy="550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06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0700" y="2197099"/>
            <a:ext cx="113665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/>
              <a:t>“</a:t>
            </a:r>
            <a:r>
              <a:rPr lang="en-US" sz="3200" b="1" i="1" dirty="0">
                <a:latin typeface="Adobe Hebrew" pitchFamily="18" charset="-79"/>
                <a:cs typeface="Adobe Hebrew" pitchFamily="18" charset="-79"/>
              </a:rPr>
              <a:t>Academic accommodations, as required by law, are  not meant to compromise academic </a:t>
            </a:r>
          </a:p>
          <a:p>
            <a:r>
              <a:rPr lang="en-US" sz="3200" b="1" i="1" dirty="0">
                <a:latin typeface="Adobe Hebrew" pitchFamily="18" charset="-79"/>
                <a:cs typeface="Adobe Hebrew" pitchFamily="18" charset="-79"/>
              </a:rPr>
              <a:t>standards. It is intended to create an opportunity for students with disabilities to learn and for professors to evaluate fairly.”</a:t>
            </a:r>
            <a:endParaRPr lang="en-US" sz="3200" dirty="0">
              <a:latin typeface="Franklin Gothic Demi" panose="020B0703020102020204" pitchFamily="34" charset="0"/>
            </a:endParaRPr>
          </a:p>
        </p:txBody>
      </p:sp>
      <p:pic>
        <p:nvPicPr>
          <p:cNvPr id="3074" name="Picture 2" descr="C:\Users\75SWATSON\AppData\Local\Microsoft\Windows\Temporary Internet Files\Content.IE5\H6EJ1DZT\Scholarship-logo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724400"/>
            <a:ext cx="4064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7600" y="5410200"/>
            <a:ext cx="482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Adobe Hebrew" pitchFamily="18" charset="-79"/>
                <a:cs typeface="Adobe Hebrew" pitchFamily="18" charset="-79"/>
              </a:rPr>
              <a:t>Your academic requirements and course objectives remain unchanged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87925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9187" y="3244334"/>
            <a:ext cx="89832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There's No IEP in College !</a:t>
            </a:r>
            <a:endParaRPr lang="en-US" sz="4000" dirty="0"/>
          </a:p>
        </p:txBody>
      </p:sp>
      <p:sp>
        <p:nvSpPr>
          <p:cNvPr id="3" name="AutoShape 2" descr=" "/>
          <p:cNvSpPr>
            <a:spLocks noChangeAspect="1" noChangeArrowheads="1"/>
          </p:cNvSpPr>
          <p:nvPr/>
        </p:nvSpPr>
        <p:spPr bwMode="auto">
          <a:xfrm>
            <a:off x="63500" y="-731838"/>
            <a:ext cx="17621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7" name="Picture 3" descr="C:\Users\75SWATSON\AppData\Local\Microsoft\Windows\Temporary Internet Files\Content.IE5\IRRR9RZL\600px-Disability_symbols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55" y="2732313"/>
            <a:ext cx="2176809" cy="217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913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0301"/>
            <a:ext cx="6883400" cy="5346700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200" b="1" dirty="0"/>
              <a:t>ACCOMODATIONS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3200" dirty="0"/>
              <a:t>-Extended Time for Test Taking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3200" dirty="0"/>
              <a:t>-Alternative Textbook Format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3200" dirty="0"/>
              <a:t>-Note-taking Assistance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3200" dirty="0"/>
              <a:t>*Special Summer Orientation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3200" dirty="0"/>
              <a:t>-Alternative Testing Locations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3200" dirty="0"/>
              <a:t>-Adaptive Classroom Technology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3200" dirty="0"/>
              <a:t>-Advocacy with Faculty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3200" dirty="0"/>
          </a:p>
        </p:txBody>
      </p:sp>
      <p:pic>
        <p:nvPicPr>
          <p:cNvPr id="4" name="Picture 2" descr="C:\Users\75SWATSON\AppData\Local\Microsoft\Windows\Temporary Internet Files\Content.IE5\THN6PNEF\MC900231635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579" y="2481942"/>
            <a:ext cx="1841314" cy="130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961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OSSD  Services  </a:t>
            </a:r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1536700" y="1612900"/>
            <a:ext cx="7924800" cy="50419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en-US" dirty="0"/>
              <a:t>oaching</a:t>
            </a:r>
          </a:p>
          <a:p>
            <a:pPr defTabSz="914400"/>
            <a:r>
              <a:rPr lang="en-US" dirty="0"/>
              <a:t>Tutoring</a:t>
            </a:r>
          </a:p>
          <a:p>
            <a:pPr defTabSz="914400"/>
            <a:r>
              <a:rPr lang="en-US" dirty="0"/>
              <a:t>Mindfulness </a:t>
            </a:r>
          </a:p>
          <a:p>
            <a:pPr defTabSz="914400"/>
            <a:r>
              <a:rPr lang="en-US" dirty="0"/>
              <a:t> Drop -In -Hours </a:t>
            </a:r>
          </a:p>
          <a:p>
            <a:pPr defTabSz="914400"/>
            <a:r>
              <a:rPr lang="en-US" dirty="0"/>
              <a:t>Career Skills</a:t>
            </a:r>
          </a:p>
          <a:p>
            <a:pPr defTabSz="914400"/>
            <a:r>
              <a:rPr lang="en-US" dirty="0"/>
              <a:t>Ambassadors </a:t>
            </a:r>
          </a:p>
          <a:p>
            <a:pPr defTabSz="914400"/>
            <a:endParaRPr lang="en-US" dirty="0"/>
          </a:p>
          <a:p>
            <a:pPr defTabSz="914400"/>
            <a:endParaRPr lang="en-US" dirty="0"/>
          </a:p>
        </p:txBody>
      </p:sp>
      <p:pic>
        <p:nvPicPr>
          <p:cNvPr id="6" name="Content Placeholder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219202"/>
            <a:ext cx="3200400" cy="3413761"/>
          </a:xfrm>
          <a:prstGeom prst="rect">
            <a:avLst/>
          </a:prstGeom>
          <a:ln w="53975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67058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6989</TotalTime>
  <Words>253</Words>
  <Application>Microsoft Office PowerPoint</Application>
  <PresentationFormat>Widescreen</PresentationFormat>
  <Paragraphs>64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Adobe Arabic</vt:lpstr>
      <vt:lpstr>Adobe Hebrew</vt:lpstr>
      <vt:lpstr>Arial</vt:lpstr>
      <vt:lpstr>Calibri</vt:lpstr>
      <vt:lpstr>Candara</vt:lpstr>
      <vt:lpstr>Franklin Gothic Demi</vt:lpstr>
      <vt:lpstr>Symbol</vt:lpstr>
      <vt:lpstr>Wingdings</vt:lpstr>
      <vt:lpstr>Wingdings 2</vt:lpstr>
      <vt:lpstr>Waveform</vt:lpstr>
      <vt:lpstr>The Office of Services for Students with Disabilities at WCU</vt:lpstr>
      <vt:lpstr>Office of Services for Students with Disabilities  – OSSD – </vt:lpstr>
      <vt:lpstr>The Registration Process</vt:lpstr>
      <vt:lpstr>REGISTRATION  Process</vt:lpstr>
      <vt:lpstr>The Accommodation Process</vt:lpstr>
      <vt:lpstr>PowerPoint Presentation</vt:lpstr>
      <vt:lpstr>PowerPoint Presentation</vt:lpstr>
      <vt:lpstr>PowerPoint Presentation</vt:lpstr>
      <vt:lpstr> OSSD  Services  </vt:lpstr>
      <vt:lpstr> Technology  </vt:lpstr>
      <vt:lpstr>OFFICE  OF  SERVIVICES  FOR  STUDENTS  WITH DISABILITIES </vt:lpstr>
    </vt:vector>
  </TitlesOfParts>
  <Company>West Chester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Office of Services for Students with Disabilities at WCU</dc:title>
  <dc:creator>Soltis, Daniel E.</dc:creator>
  <cp:lastModifiedBy>Walsh, Megan A</cp:lastModifiedBy>
  <cp:revision>52</cp:revision>
  <dcterms:created xsi:type="dcterms:W3CDTF">2014-03-31T16:42:50Z</dcterms:created>
  <dcterms:modified xsi:type="dcterms:W3CDTF">2020-03-27T13:39:14Z</dcterms:modified>
</cp:coreProperties>
</file>