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1" r:id="rId4"/>
    <p:sldMasterId id="2147484215" r:id="rId5"/>
  </p:sldMasterIdLst>
  <p:notesMasterIdLst>
    <p:notesMasterId r:id="rId18"/>
  </p:notesMasterIdLst>
  <p:handoutMasterIdLst>
    <p:handoutMasterId r:id="rId19"/>
  </p:handoutMasterIdLst>
  <p:sldIdLst>
    <p:sldId id="272" r:id="rId6"/>
    <p:sldId id="284" r:id="rId7"/>
    <p:sldId id="296" r:id="rId8"/>
    <p:sldId id="301" r:id="rId9"/>
    <p:sldId id="299" r:id="rId10"/>
    <p:sldId id="282" r:id="rId11"/>
    <p:sldId id="276" r:id="rId12"/>
    <p:sldId id="275" r:id="rId13"/>
    <p:sldId id="274" r:id="rId14"/>
    <p:sldId id="300" r:id="rId15"/>
    <p:sldId id="283" r:id="rId16"/>
    <p:sldId id="266" r:id="rId17"/>
  </p:sldIdLst>
  <p:sldSz cx="12192000" cy="6858000"/>
  <p:notesSz cx="6881813" cy="9296400"/>
  <p:defaultTextStyle>
    <a:defPPr>
      <a:defRPr lang="en-US"/>
    </a:defPPr>
    <a:lvl1pPr algn="l" rtl="0" eaLnBrk="0" fontAlgn="base" hangingPunct="0">
      <a:spcBef>
        <a:spcPct val="0"/>
      </a:spcBef>
      <a:spcAft>
        <a:spcPct val="0"/>
      </a:spcAft>
      <a:defRPr kern="1200">
        <a:solidFill>
          <a:schemeClr val="tx1"/>
        </a:solidFill>
        <a:latin typeface="Tw Cen MT" panose="020B0602020104020603" pitchFamily="34" charset="0"/>
        <a:ea typeface="+mn-ea"/>
        <a:cs typeface="+mn-cs"/>
      </a:defRPr>
    </a:lvl1pPr>
    <a:lvl2pPr marL="457200" algn="l" rtl="0" eaLnBrk="0" fontAlgn="base" hangingPunct="0">
      <a:spcBef>
        <a:spcPct val="0"/>
      </a:spcBef>
      <a:spcAft>
        <a:spcPct val="0"/>
      </a:spcAft>
      <a:defRPr kern="1200">
        <a:solidFill>
          <a:schemeClr val="tx1"/>
        </a:solidFill>
        <a:latin typeface="Tw Cen MT" panose="020B0602020104020603" pitchFamily="34" charset="0"/>
        <a:ea typeface="+mn-ea"/>
        <a:cs typeface="+mn-cs"/>
      </a:defRPr>
    </a:lvl2pPr>
    <a:lvl3pPr marL="914400" algn="l" rtl="0" eaLnBrk="0" fontAlgn="base" hangingPunct="0">
      <a:spcBef>
        <a:spcPct val="0"/>
      </a:spcBef>
      <a:spcAft>
        <a:spcPct val="0"/>
      </a:spcAft>
      <a:defRPr kern="1200">
        <a:solidFill>
          <a:schemeClr val="tx1"/>
        </a:solidFill>
        <a:latin typeface="Tw Cen MT" panose="020B0602020104020603" pitchFamily="34" charset="0"/>
        <a:ea typeface="+mn-ea"/>
        <a:cs typeface="+mn-cs"/>
      </a:defRPr>
    </a:lvl3pPr>
    <a:lvl4pPr marL="1371600" algn="l" rtl="0" eaLnBrk="0" fontAlgn="base" hangingPunct="0">
      <a:spcBef>
        <a:spcPct val="0"/>
      </a:spcBef>
      <a:spcAft>
        <a:spcPct val="0"/>
      </a:spcAft>
      <a:defRPr kern="1200">
        <a:solidFill>
          <a:schemeClr val="tx1"/>
        </a:solidFill>
        <a:latin typeface="Tw Cen MT" panose="020B0602020104020603" pitchFamily="34" charset="0"/>
        <a:ea typeface="+mn-ea"/>
        <a:cs typeface="+mn-cs"/>
      </a:defRPr>
    </a:lvl4pPr>
    <a:lvl5pPr marL="1828800" algn="l" rtl="0" eaLnBrk="0" fontAlgn="base" hangingPunct="0">
      <a:spcBef>
        <a:spcPct val="0"/>
      </a:spcBef>
      <a:spcAft>
        <a:spcPct val="0"/>
      </a:spcAft>
      <a:defRPr kern="1200">
        <a:solidFill>
          <a:schemeClr val="tx1"/>
        </a:solidFill>
        <a:latin typeface="Tw Cen MT" panose="020B0602020104020603" pitchFamily="34" charset="0"/>
        <a:ea typeface="+mn-ea"/>
        <a:cs typeface="+mn-cs"/>
      </a:defRPr>
    </a:lvl5pPr>
    <a:lvl6pPr marL="2286000" algn="l" defTabSz="914400" rtl="0" eaLnBrk="1" latinLnBrk="0" hangingPunct="1">
      <a:defRPr kern="1200">
        <a:solidFill>
          <a:schemeClr val="tx1"/>
        </a:solidFill>
        <a:latin typeface="Tw Cen MT" panose="020B0602020104020603" pitchFamily="34" charset="0"/>
        <a:ea typeface="+mn-ea"/>
        <a:cs typeface="+mn-cs"/>
      </a:defRPr>
    </a:lvl6pPr>
    <a:lvl7pPr marL="2743200" algn="l" defTabSz="914400" rtl="0" eaLnBrk="1" latinLnBrk="0" hangingPunct="1">
      <a:defRPr kern="1200">
        <a:solidFill>
          <a:schemeClr val="tx1"/>
        </a:solidFill>
        <a:latin typeface="Tw Cen MT" panose="020B0602020104020603" pitchFamily="34" charset="0"/>
        <a:ea typeface="+mn-ea"/>
        <a:cs typeface="+mn-cs"/>
      </a:defRPr>
    </a:lvl7pPr>
    <a:lvl8pPr marL="3200400" algn="l" defTabSz="914400" rtl="0" eaLnBrk="1" latinLnBrk="0" hangingPunct="1">
      <a:defRPr kern="1200">
        <a:solidFill>
          <a:schemeClr val="tx1"/>
        </a:solidFill>
        <a:latin typeface="Tw Cen MT" panose="020B0602020104020603" pitchFamily="34" charset="0"/>
        <a:ea typeface="+mn-ea"/>
        <a:cs typeface="+mn-cs"/>
      </a:defRPr>
    </a:lvl8pPr>
    <a:lvl9pPr marL="3657600" algn="l" defTabSz="914400" rtl="0" eaLnBrk="1" latinLnBrk="0" hangingPunct="1">
      <a:defRPr kern="1200">
        <a:solidFill>
          <a:schemeClr val="tx1"/>
        </a:solidFill>
        <a:latin typeface="Tw Cen MT" panose="020B0602020104020603"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FEAA7"/>
    <a:srgbClr val="46166A"/>
    <a:srgbClr val="005A96"/>
    <a:srgbClr val="542D6C"/>
    <a:srgbClr val="07693A"/>
    <a:srgbClr val="056839"/>
    <a:srgbClr val="098B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EA2995-E18E-7BA1-C399-B6C6726720C2}" v="3" dt="2020-09-11T14:14:57.2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29" autoAdjust="0"/>
    <p:restoredTop sz="76790" autoAdjust="0"/>
  </p:normalViewPr>
  <p:slideViewPr>
    <p:cSldViewPr snapToGrid="0">
      <p:cViewPr varScale="1">
        <p:scale>
          <a:sx n="68" d="100"/>
          <a:sy n="68" d="100"/>
        </p:scale>
        <p:origin x="989"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4" d="100"/>
          <a:sy n="54" d="100"/>
        </p:scale>
        <p:origin x="28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FC04AF-D718-4922-BD1F-016583A6F567}" type="doc">
      <dgm:prSet loTypeId="urn:microsoft.com/office/officeart/2005/8/layout/cycle8" loCatId="cycle" qsTypeId="urn:microsoft.com/office/officeart/2005/8/quickstyle/simple5" qsCatId="simple" csTypeId="urn:microsoft.com/office/officeart/2005/8/colors/accent0_1" csCatId="mainScheme" phldr="1"/>
      <dgm:spPr/>
    </dgm:pt>
    <dgm:pt modelId="{74CDA103-153D-4F47-A2AD-0D3B872A27A4}" type="pres">
      <dgm:prSet presAssocID="{19FC04AF-D718-4922-BD1F-016583A6F567}" presName="compositeShape" presStyleCnt="0">
        <dgm:presLayoutVars>
          <dgm:chMax val="7"/>
          <dgm:dir/>
          <dgm:resizeHandles val="exact"/>
        </dgm:presLayoutVars>
      </dgm:prSet>
      <dgm:spPr/>
    </dgm:pt>
  </dgm:ptLst>
  <dgm:cxnLst>
    <dgm:cxn modelId="{9B4855EF-D562-4BA2-8775-39F65EA523E1}" type="presOf" srcId="{19FC04AF-D718-4922-BD1F-016583A6F567}" destId="{74CDA103-153D-4F47-A2AD-0D3B872A27A4}" srcOrd="0"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9FC04AF-D718-4922-BD1F-016583A6F567}" type="doc">
      <dgm:prSet loTypeId="urn:microsoft.com/office/officeart/2005/8/layout/cycle8" loCatId="cycle" qsTypeId="urn:microsoft.com/office/officeart/2005/8/quickstyle/simple5" qsCatId="simple" csTypeId="urn:microsoft.com/office/officeart/2005/8/colors/accent0_1" csCatId="mainScheme" phldr="1"/>
      <dgm:spPr/>
    </dgm:pt>
    <dgm:pt modelId="{74CDA103-153D-4F47-A2AD-0D3B872A27A4}" type="pres">
      <dgm:prSet presAssocID="{19FC04AF-D718-4922-BD1F-016583A6F567}" presName="compositeShape" presStyleCnt="0">
        <dgm:presLayoutVars>
          <dgm:chMax val="7"/>
          <dgm:dir/>
          <dgm:resizeHandles val="exact"/>
        </dgm:presLayoutVars>
      </dgm:prSet>
      <dgm:spPr/>
    </dgm:pt>
  </dgm:ptLst>
  <dgm:cxnLst>
    <dgm:cxn modelId="{C1537238-1D07-470C-8446-C5AC18454643}" type="presOf" srcId="{19FC04AF-D718-4922-BD1F-016583A6F567}" destId="{74CDA103-153D-4F47-A2AD-0D3B872A27A4}" srcOrd="0"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D7930FD-53E5-4BEA-A348-B4873966B276}" type="doc">
      <dgm:prSet loTypeId="urn:microsoft.com/office/officeart/2005/8/layout/chevron1" loCatId="process" qsTypeId="urn:microsoft.com/office/officeart/2005/8/quickstyle/simple1" qsCatId="simple" csTypeId="urn:microsoft.com/office/officeart/2005/8/colors/accent4_4" csCatId="accent4" phldr="1"/>
      <dgm:spPr/>
    </dgm:pt>
    <dgm:pt modelId="{7B74F6C0-B185-4525-8501-61F75D88A73A}">
      <dgm:prSet phldrT="[Text]"/>
      <dgm:spPr/>
      <dgm:t>
        <a:bodyPr/>
        <a:lstStyle/>
        <a:p>
          <a:r>
            <a:rPr lang="en-US" dirty="0"/>
            <a:t>First year</a:t>
          </a:r>
        </a:p>
      </dgm:t>
    </dgm:pt>
    <dgm:pt modelId="{04646931-98A9-4FF0-8E64-F86AA08E9271}" type="parTrans" cxnId="{0CBF39F5-ED9F-4A06-B101-A0CE2F805A9B}">
      <dgm:prSet/>
      <dgm:spPr/>
      <dgm:t>
        <a:bodyPr/>
        <a:lstStyle/>
        <a:p>
          <a:endParaRPr lang="en-US"/>
        </a:p>
      </dgm:t>
    </dgm:pt>
    <dgm:pt modelId="{23F72D27-66D4-4CA0-88AC-3D18B47C5895}" type="sibTrans" cxnId="{0CBF39F5-ED9F-4A06-B101-A0CE2F805A9B}">
      <dgm:prSet/>
      <dgm:spPr/>
      <dgm:t>
        <a:bodyPr/>
        <a:lstStyle/>
        <a:p>
          <a:endParaRPr lang="en-US"/>
        </a:p>
      </dgm:t>
    </dgm:pt>
    <dgm:pt modelId="{0C3D834A-772D-46BE-B0B9-65015E755D53}">
      <dgm:prSet phldrT="[Text]"/>
      <dgm:spPr/>
      <dgm:t>
        <a:bodyPr/>
        <a:lstStyle/>
        <a:p>
          <a:r>
            <a:rPr lang="en-US" dirty="0"/>
            <a:t>Senior</a:t>
          </a:r>
        </a:p>
      </dgm:t>
    </dgm:pt>
    <dgm:pt modelId="{53EB285D-F0C6-44A9-BC00-82795798E554}" type="parTrans" cxnId="{B146EE77-0144-48AF-804C-F0BDA3FA1981}">
      <dgm:prSet/>
      <dgm:spPr/>
      <dgm:t>
        <a:bodyPr/>
        <a:lstStyle/>
        <a:p>
          <a:endParaRPr lang="en-US"/>
        </a:p>
      </dgm:t>
    </dgm:pt>
    <dgm:pt modelId="{B1930E09-E424-44F9-9A9A-FEDDB41CC264}" type="sibTrans" cxnId="{B146EE77-0144-48AF-804C-F0BDA3FA1981}">
      <dgm:prSet/>
      <dgm:spPr/>
      <dgm:t>
        <a:bodyPr/>
        <a:lstStyle/>
        <a:p>
          <a:endParaRPr lang="en-US"/>
        </a:p>
      </dgm:t>
    </dgm:pt>
    <dgm:pt modelId="{8EBB7083-D380-4E51-8CC6-D1ABA55A1E66}">
      <dgm:prSet phldrT="[Text]"/>
      <dgm:spPr/>
      <dgm:t>
        <a:bodyPr/>
        <a:lstStyle/>
        <a:p>
          <a:r>
            <a:rPr lang="en-US" dirty="0"/>
            <a:t>Alumni</a:t>
          </a:r>
        </a:p>
      </dgm:t>
    </dgm:pt>
    <dgm:pt modelId="{EC01E3B6-006C-407E-9010-F6156E34A891}" type="parTrans" cxnId="{EB48165C-66EA-41D7-ADDA-0C4979FC48D7}">
      <dgm:prSet/>
      <dgm:spPr/>
      <dgm:t>
        <a:bodyPr/>
        <a:lstStyle/>
        <a:p>
          <a:endParaRPr lang="en-US"/>
        </a:p>
      </dgm:t>
    </dgm:pt>
    <dgm:pt modelId="{C61CFC2D-2795-4A50-8FC9-4AB478543E20}" type="sibTrans" cxnId="{EB48165C-66EA-41D7-ADDA-0C4979FC48D7}">
      <dgm:prSet/>
      <dgm:spPr/>
      <dgm:t>
        <a:bodyPr/>
        <a:lstStyle/>
        <a:p>
          <a:endParaRPr lang="en-US"/>
        </a:p>
      </dgm:t>
    </dgm:pt>
    <dgm:pt modelId="{9589038F-0BDA-455E-9302-89745B58258B}">
      <dgm:prSet/>
      <dgm:spPr/>
      <dgm:t>
        <a:bodyPr/>
        <a:lstStyle/>
        <a:p>
          <a:r>
            <a:rPr lang="en-US" dirty="0"/>
            <a:t>Sophomore</a:t>
          </a:r>
        </a:p>
      </dgm:t>
    </dgm:pt>
    <dgm:pt modelId="{F80D88C6-3969-4197-BEC4-594288FF5409}" type="parTrans" cxnId="{1FB8E376-3C08-4CF4-90AE-5180B8657C64}">
      <dgm:prSet/>
      <dgm:spPr/>
      <dgm:t>
        <a:bodyPr/>
        <a:lstStyle/>
        <a:p>
          <a:endParaRPr lang="en-US"/>
        </a:p>
      </dgm:t>
    </dgm:pt>
    <dgm:pt modelId="{E45FC537-DA6A-4FDC-A2B7-E093E353B605}" type="sibTrans" cxnId="{1FB8E376-3C08-4CF4-90AE-5180B8657C64}">
      <dgm:prSet/>
      <dgm:spPr/>
      <dgm:t>
        <a:bodyPr/>
        <a:lstStyle/>
        <a:p>
          <a:endParaRPr lang="en-US"/>
        </a:p>
      </dgm:t>
    </dgm:pt>
    <dgm:pt modelId="{F8E5BB8F-336D-442E-86E0-ADE5C3A46A05}">
      <dgm:prSet/>
      <dgm:spPr/>
      <dgm:t>
        <a:bodyPr/>
        <a:lstStyle/>
        <a:p>
          <a:r>
            <a:rPr lang="en-US" dirty="0"/>
            <a:t>Junior</a:t>
          </a:r>
        </a:p>
      </dgm:t>
    </dgm:pt>
    <dgm:pt modelId="{2EA98A6A-BB50-49E4-9CA2-9BE30F1C5AF8}" type="parTrans" cxnId="{82B23136-E95D-4323-973F-980AE99EDC5A}">
      <dgm:prSet/>
      <dgm:spPr/>
      <dgm:t>
        <a:bodyPr/>
        <a:lstStyle/>
        <a:p>
          <a:endParaRPr lang="en-US"/>
        </a:p>
      </dgm:t>
    </dgm:pt>
    <dgm:pt modelId="{D4D3D17C-4540-4A61-8507-43AD8BA48CD4}" type="sibTrans" cxnId="{82B23136-E95D-4323-973F-980AE99EDC5A}">
      <dgm:prSet/>
      <dgm:spPr/>
      <dgm:t>
        <a:bodyPr/>
        <a:lstStyle/>
        <a:p>
          <a:endParaRPr lang="en-US"/>
        </a:p>
      </dgm:t>
    </dgm:pt>
    <dgm:pt modelId="{A290D153-D684-4494-8A46-B7E26D98DBCD}" type="pres">
      <dgm:prSet presAssocID="{5D7930FD-53E5-4BEA-A348-B4873966B276}" presName="Name0" presStyleCnt="0">
        <dgm:presLayoutVars>
          <dgm:dir/>
          <dgm:animLvl val="lvl"/>
          <dgm:resizeHandles val="exact"/>
        </dgm:presLayoutVars>
      </dgm:prSet>
      <dgm:spPr/>
    </dgm:pt>
    <dgm:pt modelId="{C3A5BF9D-94E5-443B-A731-BC22E1E7E2C6}" type="pres">
      <dgm:prSet presAssocID="{7B74F6C0-B185-4525-8501-61F75D88A73A}" presName="parTxOnly" presStyleLbl="node1" presStyleIdx="0" presStyleCnt="5">
        <dgm:presLayoutVars>
          <dgm:chMax val="0"/>
          <dgm:chPref val="0"/>
          <dgm:bulletEnabled val="1"/>
        </dgm:presLayoutVars>
      </dgm:prSet>
      <dgm:spPr/>
      <dgm:t>
        <a:bodyPr/>
        <a:lstStyle/>
        <a:p>
          <a:endParaRPr lang="en-US"/>
        </a:p>
      </dgm:t>
    </dgm:pt>
    <dgm:pt modelId="{C758DD26-1555-4DED-AFBB-2328C9285F6F}" type="pres">
      <dgm:prSet presAssocID="{23F72D27-66D4-4CA0-88AC-3D18B47C5895}" presName="parTxOnlySpace" presStyleCnt="0"/>
      <dgm:spPr/>
    </dgm:pt>
    <dgm:pt modelId="{1C146F36-B394-406D-9C1F-8A43BDC14A72}" type="pres">
      <dgm:prSet presAssocID="{9589038F-0BDA-455E-9302-89745B58258B}" presName="parTxOnly" presStyleLbl="node1" presStyleIdx="1" presStyleCnt="5">
        <dgm:presLayoutVars>
          <dgm:chMax val="0"/>
          <dgm:chPref val="0"/>
          <dgm:bulletEnabled val="1"/>
        </dgm:presLayoutVars>
      </dgm:prSet>
      <dgm:spPr/>
      <dgm:t>
        <a:bodyPr/>
        <a:lstStyle/>
        <a:p>
          <a:endParaRPr lang="en-US"/>
        </a:p>
      </dgm:t>
    </dgm:pt>
    <dgm:pt modelId="{FDA656C1-2080-4320-80A2-66FC33BB7906}" type="pres">
      <dgm:prSet presAssocID="{E45FC537-DA6A-4FDC-A2B7-E093E353B605}" presName="parTxOnlySpace" presStyleCnt="0"/>
      <dgm:spPr/>
    </dgm:pt>
    <dgm:pt modelId="{E470DD78-083F-4768-B903-5128FE6B512A}" type="pres">
      <dgm:prSet presAssocID="{F8E5BB8F-336D-442E-86E0-ADE5C3A46A05}" presName="parTxOnly" presStyleLbl="node1" presStyleIdx="2" presStyleCnt="5">
        <dgm:presLayoutVars>
          <dgm:chMax val="0"/>
          <dgm:chPref val="0"/>
          <dgm:bulletEnabled val="1"/>
        </dgm:presLayoutVars>
      </dgm:prSet>
      <dgm:spPr/>
      <dgm:t>
        <a:bodyPr/>
        <a:lstStyle/>
        <a:p>
          <a:endParaRPr lang="en-US"/>
        </a:p>
      </dgm:t>
    </dgm:pt>
    <dgm:pt modelId="{E93B6336-F98F-4D0E-92E6-34BF3A92225D}" type="pres">
      <dgm:prSet presAssocID="{D4D3D17C-4540-4A61-8507-43AD8BA48CD4}" presName="parTxOnlySpace" presStyleCnt="0"/>
      <dgm:spPr/>
    </dgm:pt>
    <dgm:pt modelId="{5A78BC84-2668-4E50-82FA-D7C15C414E5B}" type="pres">
      <dgm:prSet presAssocID="{0C3D834A-772D-46BE-B0B9-65015E755D53}" presName="parTxOnly" presStyleLbl="node1" presStyleIdx="3" presStyleCnt="5">
        <dgm:presLayoutVars>
          <dgm:chMax val="0"/>
          <dgm:chPref val="0"/>
          <dgm:bulletEnabled val="1"/>
        </dgm:presLayoutVars>
      </dgm:prSet>
      <dgm:spPr/>
      <dgm:t>
        <a:bodyPr/>
        <a:lstStyle/>
        <a:p>
          <a:endParaRPr lang="en-US"/>
        </a:p>
      </dgm:t>
    </dgm:pt>
    <dgm:pt modelId="{8AF9EBE0-DF8B-41C4-A497-D0C7D3AEDCFD}" type="pres">
      <dgm:prSet presAssocID="{B1930E09-E424-44F9-9A9A-FEDDB41CC264}" presName="parTxOnlySpace" presStyleCnt="0"/>
      <dgm:spPr/>
    </dgm:pt>
    <dgm:pt modelId="{A25321A4-FC6E-4690-A41F-9D995A5F7475}" type="pres">
      <dgm:prSet presAssocID="{8EBB7083-D380-4E51-8CC6-D1ABA55A1E66}" presName="parTxOnly" presStyleLbl="node1" presStyleIdx="4" presStyleCnt="5">
        <dgm:presLayoutVars>
          <dgm:chMax val="0"/>
          <dgm:chPref val="0"/>
          <dgm:bulletEnabled val="1"/>
        </dgm:presLayoutVars>
      </dgm:prSet>
      <dgm:spPr/>
      <dgm:t>
        <a:bodyPr/>
        <a:lstStyle/>
        <a:p>
          <a:endParaRPr lang="en-US"/>
        </a:p>
      </dgm:t>
    </dgm:pt>
  </dgm:ptLst>
  <dgm:cxnLst>
    <dgm:cxn modelId="{1811A268-F2AA-4AA5-9838-6AF8B1C45FA5}" type="presOf" srcId="{9589038F-0BDA-455E-9302-89745B58258B}" destId="{1C146F36-B394-406D-9C1F-8A43BDC14A72}" srcOrd="0" destOrd="0" presId="urn:microsoft.com/office/officeart/2005/8/layout/chevron1"/>
    <dgm:cxn modelId="{EB48165C-66EA-41D7-ADDA-0C4979FC48D7}" srcId="{5D7930FD-53E5-4BEA-A348-B4873966B276}" destId="{8EBB7083-D380-4E51-8CC6-D1ABA55A1E66}" srcOrd="4" destOrd="0" parTransId="{EC01E3B6-006C-407E-9010-F6156E34A891}" sibTransId="{C61CFC2D-2795-4A50-8FC9-4AB478543E20}"/>
    <dgm:cxn modelId="{B146EE77-0144-48AF-804C-F0BDA3FA1981}" srcId="{5D7930FD-53E5-4BEA-A348-B4873966B276}" destId="{0C3D834A-772D-46BE-B0B9-65015E755D53}" srcOrd="3" destOrd="0" parTransId="{53EB285D-F0C6-44A9-BC00-82795798E554}" sibTransId="{B1930E09-E424-44F9-9A9A-FEDDB41CC264}"/>
    <dgm:cxn modelId="{82B23136-E95D-4323-973F-980AE99EDC5A}" srcId="{5D7930FD-53E5-4BEA-A348-B4873966B276}" destId="{F8E5BB8F-336D-442E-86E0-ADE5C3A46A05}" srcOrd="2" destOrd="0" parTransId="{2EA98A6A-BB50-49E4-9CA2-9BE30F1C5AF8}" sibTransId="{D4D3D17C-4540-4A61-8507-43AD8BA48CD4}"/>
    <dgm:cxn modelId="{1FB8E376-3C08-4CF4-90AE-5180B8657C64}" srcId="{5D7930FD-53E5-4BEA-A348-B4873966B276}" destId="{9589038F-0BDA-455E-9302-89745B58258B}" srcOrd="1" destOrd="0" parTransId="{F80D88C6-3969-4197-BEC4-594288FF5409}" sibTransId="{E45FC537-DA6A-4FDC-A2B7-E093E353B605}"/>
    <dgm:cxn modelId="{FFBBC144-C06D-4AAA-893B-6D4B60111B75}" type="presOf" srcId="{0C3D834A-772D-46BE-B0B9-65015E755D53}" destId="{5A78BC84-2668-4E50-82FA-D7C15C414E5B}" srcOrd="0" destOrd="0" presId="urn:microsoft.com/office/officeart/2005/8/layout/chevron1"/>
    <dgm:cxn modelId="{0CBF39F5-ED9F-4A06-B101-A0CE2F805A9B}" srcId="{5D7930FD-53E5-4BEA-A348-B4873966B276}" destId="{7B74F6C0-B185-4525-8501-61F75D88A73A}" srcOrd="0" destOrd="0" parTransId="{04646931-98A9-4FF0-8E64-F86AA08E9271}" sibTransId="{23F72D27-66D4-4CA0-88AC-3D18B47C5895}"/>
    <dgm:cxn modelId="{56583DE2-10DB-4360-ACEE-BD1D58175BD8}" type="presOf" srcId="{5D7930FD-53E5-4BEA-A348-B4873966B276}" destId="{A290D153-D684-4494-8A46-B7E26D98DBCD}" srcOrd="0" destOrd="0" presId="urn:microsoft.com/office/officeart/2005/8/layout/chevron1"/>
    <dgm:cxn modelId="{00A14C61-9DC4-4A59-80F4-7E7499F9396C}" type="presOf" srcId="{F8E5BB8F-336D-442E-86E0-ADE5C3A46A05}" destId="{E470DD78-083F-4768-B903-5128FE6B512A}" srcOrd="0" destOrd="0" presId="urn:microsoft.com/office/officeart/2005/8/layout/chevron1"/>
    <dgm:cxn modelId="{A2BFDEE9-FD84-40B6-A432-214074BA1B28}" type="presOf" srcId="{8EBB7083-D380-4E51-8CC6-D1ABA55A1E66}" destId="{A25321A4-FC6E-4690-A41F-9D995A5F7475}" srcOrd="0" destOrd="0" presId="urn:microsoft.com/office/officeart/2005/8/layout/chevron1"/>
    <dgm:cxn modelId="{3CCFAAF0-0864-454B-A2AF-128B22185E0E}" type="presOf" srcId="{7B74F6C0-B185-4525-8501-61F75D88A73A}" destId="{C3A5BF9D-94E5-443B-A731-BC22E1E7E2C6}" srcOrd="0" destOrd="0" presId="urn:microsoft.com/office/officeart/2005/8/layout/chevron1"/>
    <dgm:cxn modelId="{948D58DB-FCD0-48CF-8B86-25F64F86FD52}" type="presParOf" srcId="{A290D153-D684-4494-8A46-B7E26D98DBCD}" destId="{C3A5BF9D-94E5-443B-A731-BC22E1E7E2C6}" srcOrd="0" destOrd="0" presId="urn:microsoft.com/office/officeart/2005/8/layout/chevron1"/>
    <dgm:cxn modelId="{6CDC38C4-9633-4148-8FB2-6C17A971AF83}" type="presParOf" srcId="{A290D153-D684-4494-8A46-B7E26D98DBCD}" destId="{C758DD26-1555-4DED-AFBB-2328C9285F6F}" srcOrd="1" destOrd="0" presId="urn:microsoft.com/office/officeart/2005/8/layout/chevron1"/>
    <dgm:cxn modelId="{0C8613DD-A056-4193-86C8-54B65392ACD5}" type="presParOf" srcId="{A290D153-D684-4494-8A46-B7E26D98DBCD}" destId="{1C146F36-B394-406D-9C1F-8A43BDC14A72}" srcOrd="2" destOrd="0" presId="urn:microsoft.com/office/officeart/2005/8/layout/chevron1"/>
    <dgm:cxn modelId="{ACAEC340-821C-4F8F-AD03-CA979E6D1F85}" type="presParOf" srcId="{A290D153-D684-4494-8A46-B7E26D98DBCD}" destId="{FDA656C1-2080-4320-80A2-66FC33BB7906}" srcOrd="3" destOrd="0" presId="urn:microsoft.com/office/officeart/2005/8/layout/chevron1"/>
    <dgm:cxn modelId="{812C228C-C644-446A-AA50-273BAEA79FA4}" type="presParOf" srcId="{A290D153-D684-4494-8A46-B7E26D98DBCD}" destId="{E470DD78-083F-4768-B903-5128FE6B512A}" srcOrd="4" destOrd="0" presId="urn:microsoft.com/office/officeart/2005/8/layout/chevron1"/>
    <dgm:cxn modelId="{7609CDFE-249F-40E9-B837-D72F411C9B50}" type="presParOf" srcId="{A290D153-D684-4494-8A46-B7E26D98DBCD}" destId="{E93B6336-F98F-4D0E-92E6-34BF3A92225D}" srcOrd="5" destOrd="0" presId="urn:microsoft.com/office/officeart/2005/8/layout/chevron1"/>
    <dgm:cxn modelId="{F3789728-52FC-4E5C-9225-CAEFA24A0821}" type="presParOf" srcId="{A290D153-D684-4494-8A46-B7E26D98DBCD}" destId="{5A78BC84-2668-4E50-82FA-D7C15C414E5B}" srcOrd="6" destOrd="0" presId="urn:microsoft.com/office/officeart/2005/8/layout/chevron1"/>
    <dgm:cxn modelId="{E0B5365A-CE6D-4EA0-911C-C23DD55D7755}" type="presParOf" srcId="{A290D153-D684-4494-8A46-B7E26D98DBCD}" destId="{8AF9EBE0-DF8B-41C4-A497-D0C7D3AEDCFD}" srcOrd="7" destOrd="0" presId="urn:microsoft.com/office/officeart/2005/8/layout/chevron1"/>
    <dgm:cxn modelId="{FE0CD292-1396-4273-9D9F-7357B19499E6}" type="presParOf" srcId="{A290D153-D684-4494-8A46-B7E26D98DBCD}" destId="{A25321A4-FC6E-4690-A41F-9D995A5F7475}"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FC04AF-D718-4922-BD1F-016583A6F567}" type="doc">
      <dgm:prSet loTypeId="urn:microsoft.com/office/officeart/2005/8/layout/cycle8" loCatId="cycle" qsTypeId="urn:microsoft.com/office/officeart/2005/8/quickstyle/simple5" qsCatId="simple" csTypeId="urn:microsoft.com/office/officeart/2005/8/colors/accent0_1" csCatId="mainScheme" phldr="1"/>
      <dgm:spPr/>
    </dgm:pt>
    <dgm:pt modelId="{74CDA103-153D-4F47-A2AD-0D3B872A27A4}" type="pres">
      <dgm:prSet presAssocID="{19FC04AF-D718-4922-BD1F-016583A6F567}" presName="compositeShape" presStyleCnt="0">
        <dgm:presLayoutVars>
          <dgm:chMax val="7"/>
          <dgm:dir/>
          <dgm:resizeHandles val="exact"/>
        </dgm:presLayoutVars>
      </dgm:prSet>
      <dgm:spPr/>
    </dgm:pt>
  </dgm:ptLst>
  <dgm:cxnLst>
    <dgm:cxn modelId="{9B4855EF-D562-4BA2-8775-39F65EA523E1}" type="presOf" srcId="{19FC04AF-D718-4922-BD1F-016583A6F567}" destId="{74CDA103-153D-4F47-A2AD-0D3B872A27A4}" srcOrd="0"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19FC04AF-D718-4922-BD1F-016583A6F567}" type="doc">
      <dgm:prSet loTypeId="urn:microsoft.com/office/officeart/2005/8/layout/cycle8" loCatId="cycle" qsTypeId="urn:microsoft.com/office/officeart/2005/8/quickstyle/simple5" qsCatId="simple" csTypeId="urn:microsoft.com/office/officeart/2005/8/colors/accent0_1" csCatId="mainScheme" phldr="1"/>
      <dgm:spPr/>
    </dgm:pt>
    <dgm:pt modelId="{74CDA103-153D-4F47-A2AD-0D3B872A27A4}" type="pres">
      <dgm:prSet presAssocID="{19FC04AF-D718-4922-BD1F-016583A6F567}" presName="compositeShape" presStyleCnt="0">
        <dgm:presLayoutVars>
          <dgm:chMax val="7"/>
          <dgm:dir/>
          <dgm:resizeHandles val="exact"/>
        </dgm:presLayoutVars>
      </dgm:prSet>
      <dgm:spPr/>
    </dgm:pt>
  </dgm:ptLst>
  <dgm:cxnLst>
    <dgm:cxn modelId="{8E8E79E1-9420-43C6-B5EF-9B3A8D354274}" type="presOf" srcId="{19FC04AF-D718-4922-BD1F-016583A6F567}" destId="{74CDA103-153D-4F47-A2AD-0D3B872A27A4}" srcOrd="0"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DCAA85E-21CD-4CD5-A4C1-082A5A74B1BA}"/>
              </a:ext>
            </a:extLst>
          </p:cNvPr>
          <p:cNvSpPr>
            <a:spLocks noGrp="1"/>
          </p:cNvSpPr>
          <p:nvPr>
            <p:ph type="hdr" sz="quarter"/>
          </p:nvPr>
        </p:nvSpPr>
        <p:spPr>
          <a:xfrm>
            <a:off x="1" y="1"/>
            <a:ext cx="2982742"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r>
              <a:rPr lang="en-US"/>
              <a:t>Twardowski Career Development Center</a:t>
            </a:r>
          </a:p>
        </p:txBody>
      </p:sp>
      <p:sp>
        <p:nvSpPr>
          <p:cNvPr id="3" name="Date Placeholder 2">
            <a:extLst>
              <a:ext uri="{FF2B5EF4-FFF2-40B4-BE49-F238E27FC236}">
                <a16:creationId xmlns:a16="http://schemas.microsoft.com/office/drawing/2014/main" xmlns="" id="{282A1C15-C539-4EC6-9323-29274209B707}"/>
              </a:ext>
            </a:extLst>
          </p:cNvPr>
          <p:cNvSpPr>
            <a:spLocks noGrp="1"/>
          </p:cNvSpPr>
          <p:nvPr>
            <p:ph type="dt" sz="quarter" idx="1"/>
          </p:nvPr>
        </p:nvSpPr>
        <p:spPr>
          <a:xfrm>
            <a:off x="3897513" y="1"/>
            <a:ext cx="2982742" cy="4667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75711C8-A5FD-41D9-AA17-7A0AA4B12234}" type="datetimeFigureOut">
              <a:rPr lang="en-US"/>
              <a:pPr>
                <a:defRPr/>
              </a:pPr>
              <a:t>9/16/2020</a:t>
            </a:fld>
            <a:endParaRPr lang="en-US"/>
          </a:p>
        </p:txBody>
      </p:sp>
      <p:sp>
        <p:nvSpPr>
          <p:cNvPr id="4" name="Footer Placeholder 3">
            <a:extLst>
              <a:ext uri="{FF2B5EF4-FFF2-40B4-BE49-F238E27FC236}">
                <a16:creationId xmlns:a16="http://schemas.microsoft.com/office/drawing/2014/main" xmlns="" id="{7C2F61BF-1EEA-4EEB-8370-178DE2EACEED}"/>
              </a:ext>
            </a:extLst>
          </p:cNvPr>
          <p:cNvSpPr>
            <a:spLocks noGrp="1"/>
          </p:cNvSpPr>
          <p:nvPr>
            <p:ph type="ftr" sz="quarter" idx="2"/>
          </p:nvPr>
        </p:nvSpPr>
        <p:spPr>
          <a:xfrm>
            <a:off x="1" y="8829676"/>
            <a:ext cx="2982742"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cdc@wcupa.edu - 610.436.2501</a:t>
            </a:r>
          </a:p>
        </p:txBody>
      </p:sp>
      <p:sp>
        <p:nvSpPr>
          <p:cNvPr id="5" name="Slide Number Placeholder 4">
            <a:extLst>
              <a:ext uri="{FF2B5EF4-FFF2-40B4-BE49-F238E27FC236}">
                <a16:creationId xmlns:a16="http://schemas.microsoft.com/office/drawing/2014/main" xmlns="" id="{19AEE4DA-E59B-410B-A035-1C6103E13F7D}"/>
              </a:ext>
            </a:extLst>
          </p:cNvPr>
          <p:cNvSpPr>
            <a:spLocks noGrp="1"/>
          </p:cNvSpPr>
          <p:nvPr>
            <p:ph type="sldNum" sz="quarter" idx="3"/>
          </p:nvPr>
        </p:nvSpPr>
        <p:spPr>
          <a:xfrm>
            <a:off x="3897513" y="8829676"/>
            <a:ext cx="2982742" cy="46672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5ACD8FA-45DE-484F-89A8-1FFEEC305121}"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0DF1796-749D-4E5A-8025-96054DE6F3FA}"/>
              </a:ext>
            </a:extLst>
          </p:cNvPr>
          <p:cNvSpPr>
            <a:spLocks noGrp="1"/>
          </p:cNvSpPr>
          <p:nvPr>
            <p:ph type="hdr" sz="quarter"/>
          </p:nvPr>
        </p:nvSpPr>
        <p:spPr>
          <a:xfrm>
            <a:off x="1" y="1"/>
            <a:ext cx="2982742"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r>
              <a:rPr lang="en-US"/>
              <a:t>Twardowski Career Development Center</a:t>
            </a:r>
          </a:p>
        </p:txBody>
      </p:sp>
      <p:sp>
        <p:nvSpPr>
          <p:cNvPr id="3" name="Date Placeholder 2">
            <a:extLst>
              <a:ext uri="{FF2B5EF4-FFF2-40B4-BE49-F238E27FC236}">
                <a16:creationId xmlns:a16="http://schemas.microsoft.com/office/drawing/2014/main" xmlns="" id="{73DD3E7E-CE1D-44A5-A139-2E4D3F9755E5}"/>
              </a:ext>
            </a:extLst>
          </p:cNvPr>
          <p:cNvSpPr>
            <a:spLocks noGrp="1"/>
          </p:cNvSpPr>
          <p:nvPr>
            <p:ph type="dt" idx="1"/>
          </p:nvPr>
        </p:nvSpPr>
        <p:spPr>
          <a:xfrm>
            <a:off x="3897513" y="1"/>
            <a:ext cx="2982742" cy="466725"/>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F84E8CF1-EF51-401F-A611-B312C4CD971E}" type="datetimeFigureOut">
              <a:rPr lang="en-US"/>
              <a:pPr>
                <a:defRPr/>
              </a:pPr>
              <a:t>9/16/2020</a:t>
            </a:fld>
            <a:endParaRPr lang="en-US"/>
          </a:p>
        </p:txBody>
      </p:sp>
      <p:sp>
        <p:nvSpPr>
          <p:cNvPr id="4" name="Slide Image Placeholder 3">
            <a:extLst>
              <a:ext uri="{FF2B5EF4-FFF2-40B4-BE49-F238E27FC236}">
                <a16:creationId xmlns:a16="http://schemas.microsoft.com/office/drawing/2014/main" xmlns="" id="{F46AAE01-40FE-4B3D-BC33-C64028B4ED70}"/>
              </a:ext>
            </a:extLst>
          </p:cNvPr>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xmlns="" id="{5C7129F8-676E-40D7-936E-9921E5F6F536}"/>
              </a:ext>
            </a:extLst>
          </p:cNvPr>
          <p:cNvSpPr>
            <a:spLocks noGrp="1"/>
          </p:cNvSpPr>
          <p:nvPr>
            <p:ph type="body" sz="quarter" idx="3"/>
          </p:nvPr>
        </p:nvSpPr>
        <p:spPr>
          <a:xfrm>
            <a:off x="688805" y="4473576"/>
            <a:ext cx="5504204"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7529A994-309B-4EA9-9B7E-E22A4E233C40}"/>
              </a:ext>
            </a:extLst>
          </p:cNvPr>
          <p:cNvSpPr>
            <a:spLocks noGrp="1"/>
          </p:cNvSpPr>
          <p:nvPr>
            <p:ph type="ftr" sz="quarter" idx="4"/>
          </p:nvPr>
        </p:nvSpPr>
        <p:spPr>
          <a:xfrm>
            <a:off x="1" y="8829676"/>
            <a:ext cx="2982742"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r>
              <a:rPr lang="en-US"/>
              <a:t>cdc@wcupa.edu - 610.436.2501</a:t>
            </a:r>
          </a:p>
        </p:txBody>
      </p:sp>
      <p:sp>
        <p:nvSpPr>
          <p:cNvPr id="7" name="Slide Number Placeholder 6">
            <a:extLst>
              <a:ext uri="{FF2B5EF4-FFF2-40B4-BE49-F238E27FC236}">
                <a16:creationId xmlns:a16="http://schemas.microsoft.com/office/drawing/2014/main" xmlns="" id="{4B64C5F1-7AA0-4A2F-BEA1-3E59D9A68E9A}"/>
              </a:ext>
            </a:extLst>
          </p:cNvPr>
          <p:cNvSpPr>
            <a:spLocks noGrp="1"/>
          </p:cNvSpPr>
          <p:nvPr>
            <p:ph type="sldNum" sz="quarter" idx="5"/>
          </p:nvPr>
        </p:nvSpPr>
        <p:spPr>
          <a:xfrm>
            <a:off x="3897513" y="8829676"/>
            <a:ext cx="2982742" cy="466725"/>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085CA5AD-D33B-4144-AB44-A7788D261448}" type="slidenum">
              <a:rPr lang="en-US"/>
              <a:pPr>
                <a:defRPr/>
              </a:pPr>
              <a:t>‹#›</a:t>
            </a:fld>
            <a:endParaRPr lang="en-US"/>
          </a:p>
        </p:txBody>
      </p:sp>
    </p:spTree>
    <p:extLst>
      <p:ext uri="{BB962C8B-B14F-4D97-AF65-F5344CB8AC3E}">
        <p14:creationId xmlns:p14="http://schemas.microsoft.com/office/powerpoint/2010/main" val="4081059028"/>
      </p:ext>
    </p:extLst>
  </p:cSld>
  <p:clrMap bg1="lt1" tx1="dk1" bg2="lt2" tx2="dk2" accent1="accent1" accent2="accent2" accent3="accent3" accent4="accent4" accent5="accent5" accent6="accent6" hlink="hlink" folHlink="folHlink"/>
  <p:hf sldNum="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xmlns="" id="{36AA96C7-6444-4C2D-ACA3-A44968768D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xmlns="" id="{AAAE9D34-D01B-4A15-B3E5-EAB3F8EBAE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Header Placeholder 3">
            <a:extLst>
              <a:ext uri="{FF2B5EF4-FFF2-40B4-BE49-F238E27FC236}">
                <a16:creationId xmlns:a16="http://schemas.microsoft.com/office/drawing/2014/main" xmlns="" id="{B0E51BFE-DB4A-483A-9137-B842A67E2257}"/>
              </a:ext>
            </a:extLst>
          </p:cNvPr>
          <p:cNvSpPr>
            <a:spLocks noGrp="1"/>
          </p:cNvSpPr>
          <p:nvPr>
            <p:ph type="hdr" sz="quarter"/>
          </p:nvPr>
        </p:nvSpPr>
        <p:spPr/>
        <p:txBody>
          <a:bodyPr/>
          <a:lstStyle/>
          <a:p>
            <a:pPr>
              <a:defRPr/>
            </a:pPr>
            <a:r>
              <a:rPr lang="en-US"/>
              <a:t>Twardowski Career Development Center</a:t>
            </a:r>
          </a:p>
        </p:txBody>
      </p:sp>
      <p:sp>
        <p:nvSpPr>
          <p:cNvPr id="5" name="Footer Placeholder 4">
            <a:extLst>
              <a:ext uri="{FF2B5EF4-FFF2-40B4-BE49-F238E27FC236}">
                <a16:creationId xmlns:a16="http://schemas.microsoft.com/office/drawing/2014/main" xmlns="" id="{BE627E52-7FB3-416B-A088-F443301B4873}"/>
              </a:ext>
            </a:extLst>
          </p:cNvPr>
          <p:cNvSpPr>
            <a:spLocks noGrp="1"/>
          </p:cNvSpPr>
          <p:nvPr>
            <p:ph type="ftr" sz="quarter" idx="4"/>
          </p:nvPr>
        </p:nvSpPr>
        <p:spPr/>
        <p:txBody>
          <a:bodyPr/>
          <a:lstStyle/>
          <a:p>
            <a:pPr>
              <a:defRPr/>
            </a:pPr>
            <a:r>
              <a:rPr lang="en-US"/>
              <a:t>cdc@wcupa.edu - 610.436.2501</a:t>
            </a:r>
          </a:p>
        </p:txBody>
      </p:sp>
    </p:spTree>
    <p:extLst>
      <p:ext uri="{BB962C8B-B14F-4D97-AF65-F5344CB8AC3E}">
        <p14:creationId xmlns:p14="http://schemas.microsoft.com/office/powerpoint/2010/main" val="342206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Twardowski Career Development Center</a:t>
            </a:r>
          </a:p>
        </p:txBody>
      </p:sp>
      <p:sp>
        <p:nvSpPr>
          <p:cNvPr id="5" name="Footer Placeholder 4"/>
          <p:cNvSpPr>
            <a:spLocks noGrp="1"/>
          </p:cNvSpPr>
          <p:nvPr>
            <p:ph type="ftr" sz="quarter" idx="11"/>
          </p:nvPr>
        </p:nvSpPr>
        <p:spPr/>
        <p:txBody>
          <a:bodyPr/>
          <a:lstStyle/>
          <a:p>
            <a:pPr>
              <a:defRPr/>
            </a:pPr>
            <a:r>
              <a:rPr lang="en-US"/>
              <a:t>cdc@wcupa.edu - 610.436.2501</a:t>
            </a:r>
            <a:endParaRPr lang="en-US" dirty="0"/>
          </a:p>
        </p:txBody>
      </p:sp>
    </p:spTree>
    <p:extLst>
      <p:ext uri="{BB962C8B-B14F-4D97-AF65-F5344CB8AC3E}">
        <p14:creationId xmlns:p14="http://schemas.microsoft.com/office/powerpoint/2010/main" val="3462953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xmlns="" id="{0C36E2A3-AB6D-4BCF-8505-644C3F5CAD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xmlns="" id="{CCD5D140-9984-405A-81C4-6359240D47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2772" name="Slide Number Placeholder 3">
            <a:extLst>
              <a:ext uri="{FF2B5EF4-FFF2-40B4-BE49-F238E27FC236}">
                <a16:creationId xmlns:a16="http://schemas.microsoft.com/office/drawing/2014/main" xmlns="" id="{E18B2D96-50F8-4573-B9DA-6E140277CE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9A36370B-5D31-4A22-BA56-D7A1C9EFF086}" type="slidenum">
              <a:rPr lang="en-US" altLang="en-US" smtClean="0">
                <a:solidFill>
                  <a:srgbClr val="000000"/>
                </a:solidFill>
                <a:cs typeface="Arial" panose="020B0604020202020204" pitchFamily="34" charset="0"/>
              </a:rPr>
              <a:pPr fontAlgn="base">
                <a:spcBef>
                  <a:spcPct val="0"/>
                </a:spcBef>
                <a:spcAft>
                  <a:spcPct val="0"/>
                </a:spcAft>
              </a:pPr>
              <a:t>12</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215186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4A82F8A-84A0-40BC-AE73-89513A882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9AFC03E-03F2-4717-B1D3-579D0365035B}"/>
              </a:ext>
            </a:extLst>
          </p:cNvPr>
          <p:cNvSpPr txBox="1">
            <a:spLocks noGrp="1"/>
          </p:cNvSpPr>
          <p:nvPr>
            <p:ph type="body" sz="quarter" idx="1"/>
          </p:nvPr>
        </p:nvSpPr>
        <p:spPr/>
        <p:txBody>
          <a:bodyPr/>
          <a:lstStyle/>
          <a:p>
            <a:endParaRPr lang="en-US" dirty="0"/>
          </a:p>
        </p:txBody>
      </p:sp>
      <p:sp>
        <p:nvSpPr>
          <p:cNvPr id="4" name="Header Placeholder 3">
            <a:extLst>
              <a:ext uri="{FF2B5EF4-FFF2-40B4-BE49-F238E27FC236}">
                <a16:creationId xmlns:a16="http://schemas.microsoft.com/office/drawing/2014/main" xmlns="" id="{66069941-7E8D-47C2-872E-60843D5D1570}"/>
              </a:ext>
            </a:extLst>
          </p:cNvPr>
          <p:cNvSpPr txBox="1"/>
          <p:nvPr/>
        </p:nvSpPr>
        <p:spPr>
          <a:xfrm>
            <a:off x="0" y="1"/>
            <a:ext cx="2917290" cy="458791"/>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Twardowski Career Development Center</a:t>
            </a:r>
          </a:p>
        </p:txBody>
      </p:sp>
      <p:sp>
        <p:nvSpPr>
          <p:cNvPr id="5" name="Footer Placeholder 4">
            <a:extLst>
              <a:ext uri="{FF2B5EF4-FFF2-40B4-BE49-F238E27FC236}">
                <a16:creationId xmlns:a16="http://schemas.microsoft.com/office/drawing/2014/main" xmlns="" id="{4BE7F44D-4C86-47A8-B1BB-7FE676E64A97}"/>
              </a:ext>
            </a:extLst>
          </p:cNvPr>
          <p:cNvSpPr txBox="1"/>
          <p:nvPr/>
        </p:nvSpPr>
        <p:spPr>
          <a:xfrm>
            <a:off x="0" y="8685209"/>
            <a:ext cx="2917290" cy="458791"/>
          </a:xfrm>
          <a:prstGeom prst="rect">
            <a:avLst/>
          </a:prstGeom>
          <a:noFill/>
          <a:ln cap="flat">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rPr>
              <a:t>cdc@wcupa.edu - 610.436.2501</a:t>
            </a:r>
          </a:p>
        </p:txBody>
      </p:sp>
    </p:spTree>
    <p:extLst>
      <p:ext uri="{BB962C8B-B14F-4D97-AF65-F5344CB8AC3E}">
        <p14:creationId xmlns:p14="http://schemas.microsoft.com/office/powerpoint/2010/main" val="2743540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xmlns="" id="{E0E518DC-CE3D-41A0-B780-875B281E1A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xmlns="" id="{EF655B1E-0CF6-4820-B4E6-267BE89DD8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spcBef>
                <a:spcPts val="0"/>
              </a:spcBef>
              <a:spcAft>
                <a:spcPts val="0"/>
              </a:spcAft>
            </a:pPr>
            <a:endParaRPr lang="en-US" altLang="en-US" dirty="0"/>
          </a:p>
        </p:txBody>
      </p:sp>
      <p:sp>
        <p:nvSpPr>
          <p:cNvPr id="28676" name="Slide Number Placeholder 3">
            <a:extLst>
              <a:ext uri="{FF2B5EF4-FFF2-40B4-BE49-F238E27FC236}">
                <a16:creationId xmlns:a16="http://schemas.microsoft.com/office/drawing/2014/main" xmlns="" id="{D8C8B4C0-2849-4282-87C9-8F914A2A08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AC08FD63-F968-4D10-B17E-C02AB9D0AD4E}" type="slidenum">
              <a:rPr lang="en-US" altLang="en-US" smtClean="0">
                <a:solidFill>
                  <a:srgbClr val="000000"/>
                </a:solidFill>
                <a:cs typeface="Arial" panose="020B0604020202020204" pitchFamily="34" charset="0"/>
              </a:rPr>
              <a:pPr fontAlgn="base">
                <a:spcBef>
                  <a:spcPct val="0"/>
                </a:spcBef>
                <a:spcAft>
                  <a:spcPct val="0"/>
                </a:spcAft>
              </a:pPr>
              <a:t>4</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797226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F826303C-D8F3-499A-855C-1100E684495A}" type="slidenum">
              <a:rPr lang="en-US" smtClean="0"/>
              <a:t>5</a:t>
            </a:fld>
            <a:endParaRPr lang="en-US"/>
          </a:p>
        </p:txBody>
      </p:sp>
    </p:spTree>
    <p:extLst>
      <p:ext uri="{BB962C8B-B14F-4D97-AF65-F5344CB8AC3E}">
        <p14:creationId xmlns:p14="http://schemas.microsoft.com/office/powerpoint/2010/main" val="3445674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xmlns="" id="{79AF670F-4B13-4706-A45C-37EADBF0EB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xmlns="" id="{B9885F41-9D60-4C0A-9697-EE05DFC4041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anose="020B0604020202020204" pitchFamily="34" charset="0"/>
              <a:buNone/>
              <a:defRPr/>
            </a:pPr>
            <a:endParaRPr lang="en-US" altLang="en-US" dirty="0"/>
          </a:p>
        </p:txBody>
      </p:sp>
      <p:sp>
        <p:nvSpPr>
          <p:cNvPr id="24580" name="Slide Number Placeholder 3">
            <a:extLst>
              <a:ext uri="{FF2B5EF4-FFF2-40B4-BE49-F238E27FC236}">
                <a16:creationId xmlns:a16="http://schemas.microsoft.com/office/drawing/2014/main" xmlns="" id="{23D5D4DD-37BE-4D4A-BE00-D4704865DE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2ED86C7C-A57A-48E8-B89D-7BB594C2001E}" type="slidenum">
              <a:rPr lang="en-US" altLang="en-US" smtClean="0">
                <a:solidFill>
                  <a:srgbClr val="000000"/>
                </a:solidFill>
                <a:cs typeface="Arial" panose="020B0604020202020204" pitchFamily="34" charset="0"/>
              </a:rPr>
              <a:pPr fontAlgn="base">
                <a:spcBef>
                  <a:spcPct val="0"/>
                </a:spcBef>
                <a:spcAft>
                  <a:spcPct val="0"/>
                </a:spcAft>
              </a:pPr>
              <a:t>6</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846139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Twardowski Career Development Center</a:t>
            </a:r>
          </a:p>
        </p:txBody>
      </p:sp>
      <p:sp>
        <p:nvSpPr>
          <p:cNvPr id="5" name="Footer Placeholder 4"/>
          <p:cNvSpPr>
            <a:spLocks noGrp="1"/>
          </p:cNvSpPr>
          <p:nvPr>
            <p:ph type="ftr" sz="quarter" idx="11"/>
          </p:nvPr>
        </p:nvSpPr>
        <p:spPr/>
        <p:txBody>
          <a:bodyPr/>
          <a:lstStyle/>
          <a:p>
            <a:pPr>
              <a:defRPr/>
            </a:pPr>
            <a:r>
              <a:rPr lang="en-US"/>
              <a:t>cdc@wcupa.edu - 610.436.2501</a:t>
            </a:r>
          </a:p>
        </p:txBody>
      </p:sp>
    </p:spTree>
    <p:extLst>
      <p:ext uri="{BB962C8B-B14F-4D97-AF65-F5344CB8AC3E}">
        <p14:creationId xmlns:p14="http://schemas.microsoft.com/office/powerpoint/2010/main" val="489919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Twardowski Career Development Center</a:t>
            </a:r>
          </a:p>
        </p:txBody>
      </p:sp>
      <p:sp>
        <p:nvSpPr>
          <p:cNvPr id="5" name="Footer Placeholder 4"/>
          <p:cNvSpPr>
            <a:spLocks noGrp="1"/>
          </p:cNvSpPr>
          <p:nvPr>
            <p:ph type="ftr" sz="quarter" idx="11"/>
          </p:nvPr>
        </p:nvSpPr>
        <p:spPr/>
        <p:txBody>
          <a:bodyPr/>
          <a:lstStyle/>
          <a:p>
            <a:pPr>
              <a:defRPr/>
            </a:pPr>
            <a:r>
              <a:rPr lang="en-US"/>
              <a:t>cdc@wcupa.edu - 610.436.2501</a:t>
            </a:r>
          </a:p>
        </p:txBody>
      </p:sp>
    </p:spTree>
    <p:extLst>
      <p:ext uri="{BB962C8B-B14F-4D97-AF65-F5344CB8AC3E}">
        <p14:creationId xmlns:p14="http://schemas.microsoft.com/office/powerpoint/2010/main" val="551520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xmlns="" id="{E0E518DC-CE3D-41A0-B780-875B281E1A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xmlns="" id="{EF655B1E-0CF6-4820-B4E6-267BE89DD8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spcBef>
                <a:spcPts val="0"/>
              </a:spcBef>
              <a:spcAft>
                <a:spcPts val="0"/>
              </a:spcAft>
            </a:pPr>
            <a:endParaRPr lang="en-US" altLang="en-US" dirty="0"/>
          </a:p>
        </p:txBody>
      </p:sp>
      <p:sp>
        <p:nvSpPr>
          <p:cNvPr id="28676" name="Slide Number Placeholder 3">
            <a:extLst>
              <a:ext uri="{FF2B5EF4-FFF2-40B4-BE49-F238E27FC236}">
                <a16:creationId xmlns:a16="http://schemas.microsoft.com/office/drawing/2014/main" xmlns="" id="{D8C8B4C0-2849-4282-87C9-8F914A2A08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AC08FD63-F968-4D10-B17E-C02AB9D0AD4E}" type="slidenum">
              <a:rPr lang="en-US" altLang="en-US" smtClean="0">
                <a:solidFill>
                  <a:srgbClr val="000000"/>
                </a:solidFill>
                <a:cs typeface="Arial" panose="020B0604020202020204" pitchFamily="34" charset="0"/>
              </a:rPr>
              <a:pPr fontAlgn="base">
                <a:spcBef>
                  <a:spcPct val="0"/>
                </a:spcBef>
                <a:spcAft>
                  <a:spcPct val="0"/>
                </a:spcAft>
              </a:pPr>
              <a:t>9</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285548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6303C-D8F3-499A-855C-1100E684495A}" type="slidenum">
              <a:rPr lang="en-US" smtClean="0"/>
              <a:t>10</a:t>
            </a:fld>
            <a:endParaRPr lang="en-US"/>
          </a:p>
        </p:txBody>
      </p:sp>
    </p:spTree>
    <p:extLst>
      <p:ext uri="{BB962C8B-B14F-4D97-AF65-F5344CB8AC3E}">
        <p14:creationId xmlns:p14="http://schemas.microsoft.com/office/powerpoint/2010/main" val="3309221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64DF30EE-9C0C-4FD9-B896-100815065FDF}"/>
              </a:ext>
            </a:extLst>
          </p:cNvPr>
          <p:cNvCxnSpPr/>
          <p:nvPr/>
        </p:nvCxnSpPr>
        <p:spPr>
          <a:xfrm flipV="1">
            <a:off x="8386763" y="5264150"/>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8C391849-3AAD-4AA1-9301-C42DC26FCB2A}"/>
              </a:ext>
            </a:extLst>
          </p:cNvPr>
          <p:cNvSpPr/>
          <p:nvPr/>
        </p:nvSpPr>
        <p:spPr>
          <a:xfrm>
            <a:off x="0" y="0"/>
            <a:ext cx="12192000" cy="4572001"/>
          </a:xfrm>
          <a:prstGeom prst="rect">
            <a:avLst/>
          </a:prstGeom>
          <a:blipFill dpi="0" rotWithShape="1">
            <a:blip r:embed="rId2" cstate="print">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xmlns="" id="{AE6B46C1-99A6-4E81-BC44-91591FADD565}"/>
              </a:ext>
            </a:extLst>
          </p:cNvPr>
          <p:cNvSpPr>
            <a:spLocks noGrp="1"/>
          </p:cNvSpPr>
          <p:nvPr>
            <p:ph type="dt" sz="half" idx="10"/>
          </p:nvPr>
        </p:nvSpPr>
        <p:spPr/>
        <p:txBody>
          <a:bodyPr/>
          <a:lstStyle>
            <a:lvl1pPr algn="l">
              <a:defRPr/>
            </a:lvl1pPr>
          </a:lstStyle>
          <a:p>
            <a:pPr>
              <a:defRPr/>
            </a:pPr>
            <a:fld id="{33E110DA-76D1-431E-B0C2-A6793E019856}" type="datetimeFigureOut">
              <a:rPr lang="en-US"/>
              <a:pPr>
                <a:defRPr/>
              </a:pPr>
              <a:t>9/16/2020</a:t>
            </a:fld>
            <a:endParaRPr lang="en-US"/>
          </a:p>
        </p:txBody>
      </p:sp>
      <p:sp>
        <p:nvSpPr>
          <p:cNvPr id="7" name="Footer Placeholder 4">
            <a:extLst>
              <a:ext uri="{FF2B5EF4-FFF2-40B4-BE49-F238E27FC236}">
                <a16:creationId xmlns:a16="http://schemas.microsoft.com/office/drawing/2014/main" xmlns="" id="{26D406FD-7A63-49C2-9350-91491884890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xmlns="" id="{50D16CA9-2F7F-44BC-B3FB-30B78D8D779C}"/>
              </a:ext>
            </a:extLst>
          </p:cNvPr>
          <p:cNvSpPr>
            <a:spLocks noGrp="1"/>
          </p:cNvSpPr>
          <p:nvPr>
            <p:ph type="sldNum" sz="quarter" idx="12"/>
          </p:nvPr>
        </p:nvSpPr>
        <p:spPr/>
        <p:txBody>
          <a:bodyPr/>
          <a:lstStyle>
            <a:lvl1pPr>
              <a:defRPr/>
            </a:lvl1pPr>
          </a:lstStyle>
          <a:p>
            <a:pPr>
              <a:defRPr/>
            </a:pPr>
            <a:fld id="{8A3A5252-2D1B-4F92-BCA4-77FC769555A7}" type="slidenum">
              <a:rPr lang="en-US"/>
              <a:pPr>
                <a:defRPr/>
              </a:pPr>
              <a:t>‹#›</a:t>
            </a:fld>
            <a:endParaRPr lang="en-US"/>
          </a:p>
        </p:txBody>
      </p:sp>
    </p:spTree>
    <p:extLst>
      <p:ext uri="{BB962C8B-B14F-4D97-AF65-F5344CB8AC3E}">
        <p14:creationId xmlns:p14="http://schemas.microsoft.com/office/powerpoint/2010/main" val="3702025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9A78B051-1D51-49AC-9B0C-28CCAE668687}"/>
              </a:ext>
            </a:extLst>
          </p:cNvPr>
          <p:cNvSpPr>
            <a:spLocks noGrp="1"/>
          </p:cNvSpPr>
          <p:nvPr>
            <p:ph type="dt" sz="half" idx="10"/>
          </p:nvPr>
        </p:nvSpPr>
        <p:spPr/>
        <p:txBody>
          <a:bodyPr/>
          <a:lstStyle>
            <a:lvl1pPr>
              <a:defRPr/>
            </a:lvl1pPr>
          </a:lstStyle>
          <a:p>
            <a:pPr>
              <a:defRPr/>
            </a:pPr>
            <a:fld id="{8010A688-CCA6-4385-9CF9-5BB24D75E9F7}" type="datetimeFigureOut">
              <a:rPr lang="en-US"/>
              <a:pPr>
                <a:defRPr/>
              </a:pPr>
              <a:t>9/16/2020</a:t>
            </a:fld>
            <a:endParaRPr lang="en-US"/>
          </a:p>
        </p:txBody>
      </p:sp>
      <p:sp>
        <p:nvSpPr>
          <p:cNvPr id="5" name="Footer Placeholder 4">
            <a:extLst>
              <a:ext uri="{FF2B5EF4-FFF2-40B4-BE49-F238E27FC236}">
                <a16:creationId xmlns:a16="http://schemas.microsoft.com/office/drawing/2014/main" xmlns="" id="{54802171-CB42-4392-8E4C-DD262516EA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AE65922-C033-45CE-BC02-0F27890D94E5}"/>
              </a:ext>
            </a:extLst>
          </p:cNvPr>
          <p:cNvSpPr>
            <a:spLocks noGrp="1"/>
          </p:cNvSpPr>
          <p:nvPr>
            <p:ph type="sldNum" sz="quarter" idx="12"/>
          </p:nvPr>
        </p:nvSpPr>
        <p:spPr/>
        <p:txBody>
          <a:bodyPr/>
          <a:lstStyle>
            <a:lvl1pPr>
              <a:defRPr/>
            </a:lvl1pPr>
          </a:lstStyle>
          <a:p>
            <a:pPr>
              <a:defRPr/>
            </a:pPr>
            <a:fld id="{BDBAA6A3-3127-45D9-A23D-61AE848840FD}" type="slidenum">
              <a:rPr lang="en-US"/>
              <a:pPr>
                <a:defRPr/>
              </a:pPr>
              <a:t>‹#›</a:t>
            </a:fld>
            <a:endParaRPr lang="en-US"/>
          </a:p>
        </p:txBody>
      </p:sp>
    </p:spTree>
    <p:extLst>
      <p:ext uri="{BB962C8B-B14F-4D97-AF65-F5344CB8AC3E}">
        <p14:creationId xmlns:p14="http://schemas.microsoft.com/office/powerpoint/2010/main" val="3546456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9C461247-4F6B-465B-9075-5FD2116B00BB}"/>
              </a:ext>
            </a:extLst>
          </p:cNvPr>
          <p:cNvCxnSpPr/>
          <p:nvPr/>
        </p:nvCxnSpPr>
        <p:spPr>
          <a:xfrm rot="5400000" flipV="1">
            <a:off x="10058400" y="5873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FA6769E7-1F8A-4E86-B1E7-DAA4A9C2AF16}"/>
              </a:ext>
            </a:extLst>
          </p:cNvPr>
          <p:cNvSpPr>
            <a:spLocks noGrp="1"/>
          </p:cNvSpPr>
          <p:nvPr>
            <p:ph type="dt" sz="half" idx="10"/>
          </p:nvPr>
        </p:nvSpPr>
        <p:spPr/>
        <p:txBody>
          <a:bodyPr/>
          <a:lstStyle>
            <a:lvl1pPr>
              <a:defRPr/>
            </a:lvl1pPr>
          </a:lstStyle>
          <a:p>
            <a:pPr>
              <a:defRPr/>
            </a:pPr>
            <a:fld id="{1C11A481-8CE0-43F0-8F98-6F026606CB1E}" type="datetimeFigureOut">
              <a:rPr lang="en-US"/>
              <a:pPr>
                <a:defRPr/>
              </a:pPr>
              <a:t>9/16/2020</a:t>
            </a:fld>
            <a:endParaRPr lang="en-US"/>
          </a:p>
        </p:txBody>
      </p:sp>
      <p:sp>
        <p:nvSpPr>
          <p:cNvPr id="6" name="Footer Placeholder 4">
            <a:extLst>
              <a:ext uri="{FF2B5EF4-FFF2-40B4-BE49-F238E27FC236}">
                <a16:creationId xmlns:a16="http://schemas.microsoft.com/office/drawing/2014/main" xmlns="" id="{C694CFE4-3BFB-4C46-970A-70084B3B01C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E2F390C5-6ACF-497C-B743-0A2BD1116E6A}"/>
              </a:ext>
            </a:extLst>
          </p:cNvPr>
          <p:cNvSpPr>
            <a:spLocks noGrp="1"/>
          </p:cNvSpPr>
          <p:nvPr>
            <p:ph type="sldNum" sz="quarter" idx="12"/>
          </p:nvPr>
        </p:nvSpPr>
        <p:spPr/>
        <p:txBody>
          <a:bodyPr/>
          <a:lstStyle>
            <a:lvl1pPr>
              <a:defRPr/>
            </a:lvl1pPr>
          </a:lstStyle>
          <a:p>
            <a:pPr>
              <a:defRPr/>
            </a:pPr>
            <a:fld id="{7DA17ADF-2DC7-41B8-82CA-C091C61F3064}" type="slidenum">
              <a:rPr lang="en-US"/>
              <a:pPr>
                <a:defRPr/>
              </a:pPr>
              <a:t>‹#›</a:t>
            </a:fld>
            <a:endParaRPr lang="en-US"/>
          </a:p>
        </p:txBody>
      </p:sp>
    </p:spTree>
    <p:extLst>
      <p:ext uri="{BB962C8B-B14F-4D97-AF65-F5344CB8AC3E}">
        <p14:creationId xmlns:p14="http://schemas.microsoft.com/office/powerpoint/2010/main" val="1883555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4C3A9C4B-0DFA-4650-8028-64F8158D09B7}"/>
              </a:ext>
            </a:extLst>
          </p:cNvPr>
          <p:cNvSpPr>
            <a:spLocks noGrp="1"/>
          </p:cNvSpPr>
          <p:nvPr>
            <p:ph type="dt" sz="half" idx="10"/>
          </p:nvPr>
        </p:nvSpPr>
        <p:spPr/>
        <p:txBody>
          <a:bodyPr/>
          <a:lstStyle>
            <a:lvl1pPr eaLnBrk="0" hangingPunct="0">
              <a:defRPr/>
            </a:lvl1pPr>
          </a:lstStyle>
          <a:p>
            <a:pPr>
              <a:defRPr/>
            </a:pPr>
            <a:fld id="{F5EB05A1-EBC4-403C-86CE-6CC38FB934CD}" type="datetimeFigureOut">
              <a:rPr lang="en-US"/>
              <a:pPr>
                <a:defRPr/>
              </a:pPr>
              <a:t>9/16/2020</a:t>
            </a:fld>
            <a:endParaRPr lang="en-US"/>
          </a:p>
        </p:txBody>
      </p:sp>
      <p:sp>
        <p:nvSpPr>
          <p:cNvPr id="5" name="Footer Placeholder 4">
            <a:extLst>
              <a:ext uri="{FF2B5EF4-FFF2-40B4-BE49-F238E27FC236}">
                <a16:creationId xmlns:a16="http://schemas.microsoft.com/office/drawing/2014/main" xmlns="" id="{9784575C-EC51-4CA3-8933-4A3ABB832B54}"/>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xmlns="" id="{B9E1446E-4088-4450-8FAA-66455EBA54FF}"/>
              </a:ext>
            </a:extLst>
          </p:cNvPr>
          <p:cNvSpPr>
            <a:spLocks noGrp="1"/>
          </p:cNvSpPr>
          <p:nvPr>
            <p:ph type="sldNum" sz="quarter" idx="12"/>
          </p:nvPr>
        </p:nvSpPr>
        <p:spPr/>
        <p:txBody>
          <a:bodyPr/>
          <a:lstStyle>
            <a:lvl1pPr eaLnBrk="0" hangingPunct="0">
              <a:defRPr>
                <a:latin typeface="Tw Cen MT" panose="020B0602020104020603" pitchFamily="34" charset="0"/>
                <a:cs typeface="+mn-cs"/>
              </a:defRPr>
            </a:lvl1pPr>
          </a:lstStyle>
          <a:p>
            <a:pPr>
              <a:defRPr/>
            </a:pPr>
            <a:fld id="{86FEE9FC-04BB-4CD8-8BD6-08917E98CB71}" type="slidenum">
              <a:rPr lang="en-US" altLang="en-US"/>
              <a:pPr>
                <a:defRPr/>
              </a:pPr>
              <a:t>‹#›</a:t>
            </a:fld>
            <a:endParaRPr lang="en-US" altLang="en-US"/>
          </a:p>
        </p:txBody>
      </p:sp>
    </p:spTree>
    <p:extLst>
      <p:ext uri="{BB962C8B-B14F-4D97-AF65-F5344CB8AC3E}">
        <p14:creationId xmlns:p14="http://schemas.microsoft.com/office/powerpoint/2010/main" val="736842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9B0791-A325-4EDD-95DE-FAE50CB2131E}"/>
              </a:ext>
            </a:extLst>
          </p:cNvPr>
          <p:cNvSpPr>
            <a:spLocks noGrp="1"/>
          </p:cNvSpPr>
          <p:nvPr>
            <p:ph type="dt" sz="half" idx="10"/>
          </p:nvPr>
        </p:nvSpPr>
        <p:spPr/>
        <p:txBody>
          <a:bodyPr/>
          <a:lstStyle>
            <a:lvl1pPr eaLnBrk="0" hangingPunct="0">
              <a:defRPr/>
            </a:lvl1pPr>
          </a:lstStyle>
          <a:p>
            <a:pPr>
              <a:defRPr/>
            </a:pPr>
            <a:fld id="{6D8537B3-9BDD-4661-867D-D7AE4794E4E4}" type="datetimeFigureOut">
              <a:rPr lang="en-US"/>
              <a:pPr>
                <a:defRPr/>
              </a:pPr>
              <a:t>9/16/2020</a:t>
            </a:fld>
            <a:endParaRPr lang="en-US"/>
          </a:p>
        </p:txBody>
      </p:sp>
      <p:sp>
        <p:nvSpPr>
          <p:cNvPr id="5" name="Footer Placeholder 4">
            <a:extLst>
              <a:ext uri="{FF2B5EF4-FFF2-40B4-BE49-F238E27FC236}">
                <a16:creationId xmlns:a16="http://schemas.microsoft.com/office/drawing/2014/main" xmlns="" id="{F7522F67-F8F0-4DB0-8031-BA6D5F34E4DB}"/>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xmlns="" id="{9214509B-1E6C-4A5D-8A7B-945AC650E769}"/>
              </a:ext>
            </a:extLst>
          </p:cNvPr>
          <p:cNvSpPr>
            <a:spLocks noGrp="1"/>
          </p:cNvSpPr>
          <p:nvPr>
            <p:ph type="sldNum" sz="quarter" idx="12"/>
          </p:nvPr>
        </p:nvSpPr>
        <p:spPr/>
        <p:txBody>
          <a:bodyPr/>
          <a:lstStyle>
            <a:lvl1pPr eaLnBrk="0" hangingPunct="0">
              <a:defRPr>
                <a:latin typeface="Tw Cen MT" panose="020B0602020104020603" pitchFamily="34" charset="0"/>
                <a:cs typeface="+mn-cs"/>
              </a:defRPr>
            </a:lvl1pPr>
          </a:lstStyle>
          <a:p>
            <a:pPr>
              <a:defRPr/>
            </a:pPr>
            <a:fld id="{6919EAF9-6210-4FFD-82EA-564B173E7A43}" type="slidenum">
              <a:rPr lang="en-US" altLang="en-US"/>
              <a:pPr>
                <a:defRPr/>
              </a:pPr>
              <a:t>‹#›</a:t>
            </a:fld>
            <a:endParaRPr lang="en-US" altLang="en-US"/>
          </a:p>
        </p:txBody>
      </p:sp>
    </p:spTree>
    <p:extLst>
      <p:ext uri="{BB962C8B-B14F-4D97-AF65-F5344CB8AC3E}">
        <p14:creationId xmlns:p14="http://schemas.microsoft.com/office/powerpoint/2010/main" val="1893111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F47349D-00C9-4FBC-88E5-928E7D0283B4}"/>
              </a:ext>
            </a:extLst>
          </p:cNvPr>
          <p:cNvSpPr>
            <a:spLocks noGrp="1"/>
          </p:cNvSpPr>
          <p:nvPr>
            <p:ph type="dt" sz="half" idx="10"/>
          </p:nvPr>
        </p:nvSpPr>
        <p:spPr/>
        <p:txBody>
          <a:bodyPr/>
          <a:lstStyle>
            <a:lvl1pPr eaLnBrk="0" hangingPunct="0">
              <a:defRPr/>
            </a:lvl1pPr>
          </a:lstStyle>
          <a:p>
            <a:pPr>
              <a:defRPr/>
            </a:pPr>
            <a:fld id="{9062BE5A-FF31-4059-A51D-480D392DF246}" type="datetimeFigureOut">
              <a:rPr lang="en-US"/>
              <a:pPr>
                <a:defRPr/>
              </a:pPr>
              <a:t>9/16/2020</a:t>
            </a:fld>
            <a:endParaRPr lang="en-US"/>
          </a:p>
        </p:txBody>
      </p:sp>
      <p:sp>
        <p:nvSpPr>
          <p:cNvPr id="5" name="Footer Placeholder 4">
            <a:extLst>
              <a:ext uri="{FF2B5EF4-FFF2-40B4-BE49-F238E27FC236}">
                <a16:creationId xmlns:a16="http://schemas.microsoft.com/office/drawing/2014/main" xmlns="" id="{F938D088-18AF-4F36-9061-EB5172057386}"/>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xmlns="" id="{59A402DE-D7D9-4A1B-A763-C6E03A5918F7}"/>
              </a:ext>
            </a:extLst>
          </p:cNvPr>
          <p:cNvSpPr>
            <a:spLocks noGrp="1"/>
          </p:cNvSpPr>
          <p:nvPr>
            <p:ph type="sldNum" sz="quarter" idx="12"/>
          </p:nvPr>
        </p:nvSpPr>
        <p:spPr/>
        <p:txBody>
          <a:bodyPr/>
          <a:lstStyle>
            <a:lvl1pPr eaLnBrk="0" hangingPunct="0">
              <a:defRPr>
                <a:latin typeface="Tw Cen MT" panose="020B0602020104020603" pitchFamily="34" charset="0"/>
                <a:cs typeface="+mn-cs"/>
              </a:defRPr>
            </a:lvl1pPr>
          </a:lstStyle>
          <a:p>
            <a:pPr>
              <a:defRPr/>
            </a:pPr>
            <a:fld id="{7CC23866-D9C7-4721-B52D-F1B7519462BC}" type="slidenum">
              <a:rPr lang="en-US" altLang="en-US"/>
              <a:pPr>
                <a:defRPr/>
              </a:pPr>
              <a:t>‹#›</a:t>
            </a:fld>
            <a:endParaRPr lang="en-US" altLang="en-US"/>
          </a:p>
        </p:txBody>
      </p:sp>
    </p:spTree>
    <p:extLst>
      <p:ext uri="{BB962C8B-B14F-4D97-AF65-F5344CB8AC3E}">
        <p14:creationId xmlns:p14="http://schemas.microsoft.com/office/powerpoint/2010/main" val="3428230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E02FE24A-2192-470C-8F27-3412C1EAC73C}"/>
              </a:ext>
            </a:extLst>
          </p:cNvPr>
          <p:cNvSpPr>
            <a:spLocks noGrp="1"/>
          </p:cNvSpPr>
          <p:nvPr>
            <p:ph type="dt" sz="half" idx="10"/>
          </p:nvPr>
        </p:nvSpPr>
        <p:spPr/>
        <p:txBody>
          <a:bodyPr/>
          <a:lstStyle>
            <a:lvl1pPr eaLnBrk="0" hangingPunct="0">
              <a:defRPr/>
            </a:lvl1pPr>
          </a:lstStyle>
          <a:p>
            <a:pPr>
              <a:defRPr/>
            </a:pPr>
            <a:fld id="{28D6A99D-B8C4-490A-9C07-E843844A6FB3}" type="datetimeFigureOut">
              <a:rPr lang="en-US"/>
              <a:pPr>
                <a:defRPr/>
              </a:pPr>
              <a:t>9/16/2020</a:t>
            </a:fld>
            <a:endParaRPr lang="en-US"/>
          </a:p>
        </p:txBody>
      </p:sp>
      <p:sp>
        <p:nvSpPr>
          <p:cNvPr id="6" name="Footer Placeholder 4">
            <a:extLst>
              <a:ext uri="{FF2B5EF4-FFF2-40B4-BE49-F238E27FC236}">
                <a16:creationId xmlns:a16="http://schemas.microsoft.com/office/drawing/2014/main" xmlns="" id="{317D5557-65A7-4AA9-B075-3FBA5E6A7EEA}"/>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xmlns="" id="{12C23CCD-FAA0-4566-BE03-3987DE8BDBDB}"/>
              </a:ext>
            </a:extLst>
          </p:cNvPr>
          <p:cNvSpPr>
            <a:spLocks noGrp="1"/>
          </p:cNvSpPr>
          <p:nvPr>
            <p:ph type="sldNum" sz="quarter" idx="12"/>
          </p:nvPr>
        </p:nvSpPr>
        <p:spPr/>
        <p:txBody>
          <a:bodyPr/>
          <a:lstStyle>
            <a:lvl1pPr eaLnBrk="0" hangingPunct="0">
              <a:defRPr>
                <a:latin typeface="Tw Cen MT" panose="020B0602020104020603" pitchFamily="34" charset="0"/>
                <a:cs typeface="+mn-cs"/>
              </a:defRPr>
            </a:lvl1pPr>
          </a:lstStyle>
          <a:p>
            <a:pPr>
              <a:defRPr/>
            </a:pPr>
            <a:fld id="{2B119F63-7473-4F97-9AD5-E1BFD5E721BC}" type="slidenum">
              <a:rPr lang="en-US" altLang="en-US"/>
              <a:pPr>
                <a:defRPr/>
              </a:pPr>
              <a:t>‹#›</a:t>
            </a:fld>
            <a:endParaRPr lang="en-US" altLang="en-US"/>
          </a:p>
        </p:txBody>
      </p:sp>
    </p:spTree>
    <p:extLst>
      <p:ext uri="{BB962C8B-B14F-4D97-AF65-F5344CB8AC3E}">
        <p14:creationId xmlns:p14="http://schemas.microsoft.com/office/powerpoint/2010/main" val="940380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7943B206-15FF-4D39-8A33-732E8BAA7CCE}"/>
              </a:ext>
            </a:extLst>
          </p:cNvPr>
          <p:cNvSpPr>
            <a:spLocks noGrp="1"/>
          </p:cNvSpPr>
          <p:nvPr>
            <p:ph type="dt" sz="half" idx="10"/>
          </p:nvPr>
        </p:nvSpPr>
        <p:spPr/>
        <p:txBody>
          <a:bodyPr/>
          <a:lstStyle>
            <a:lvl1pPr eaLnBrk="0" hangingPunct="0">
              <a:defRPr/>
            </a:lvl1pPr>
          </a:lstStyle>
          <a:p>
            <a:pPr>
              <a:defRPr/>
            </a:pPr>
            <a:fld id="{014C2B8B-2462-4512-89EF-D72DAE762669}" type="datetimeFigureOut">
              <a:rPr lang="en-US"/>
              <a:pPr>
                <a:defRPr/>
              </a:pPr>
              <a:t>9/16/2020</a:t>
            </a:fld>
            <a:endParaRPr lang="en-US"/>
          </a:p>
        </p:txBody>
      </p:sp>
      <p:sp>
        <p:nvSpPr>
          <p:cNvPr id="8" name="Footer Placeholder 4">
            <a:extLst>
              <a:ext uri="{FF2B5EF4-FFF2-40B4-BE49-F238E27FC236}">
                <a16:creationId xmlns:a16="http://schemas.microsoft.com/office/drawing/2014/main" xmlns="" id="{F1414611-9F96-4226-80C7-7D1DF60239E2}"/>
              </a:ext>
            </a:extLst>
          </p:cNvPr>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a:extLst>
              <a:ext uri="{FF2B5EF4-FFF2-40B4-BE49-F238E27FC236}">
                <a16:creationId xmlns:a16="http://schemas.microsoft.com/office/drawing/2014/main" xmlns="" id="{0A0CE38A-A41B-49B4-B14F-EF178E679ED5}"/>
              </a:ext>
            </a:extLst>
          </p:cNvPr>
          <p:cNvSpPr>
            <a:spLocks noGrp="1"/>
          </p:cNvSpPr>
          <p:nvPr>
            <p:ph type="sldNum" sz="quarter" idx="12"/>
          </p:nvPr>
        </p:nvSpPr>
        <p:spPr/>
        <p:txBody>
          <a:bodyPr/>
          <a:lstStyle>
            <a:lvl1pPr eaLnBrk="0" hangingPunct="0">
              <a:defRPr>
                <a:latin typeface="Tw Cen MT" panose="020B0602020104020603" pitchFamily="34" charset="0"/>
                <a:cs typeface="+mn-cs"/>
              </a:defRPr>
            </a:lvl1pPr>
          </a:lstStyle>
          <a:p>
            <a:pPr>
              <a:defRPr/>
            </a:pPr>
            <a:fld id="{13F0CE70-8AE5-4157-B3A8-6F599AFC87ED}" type="slidenum">
              <a:rPr lang="en-US" altLang="en-US"/>
              <a:pPr>
                <a:defRPr/>
              </a:pPr>
              <a:t>‹#›</a:t>
            </a:fld>
            <a:endParaRPr lang="en-US" altLang="en-US"/>
          </a:p>
        </p:txBody>
      </p:sp>
    </p:spTree>
    <p:extLst>
      <p:ext uri="{BB962C8B-B14F-4D97-AF65-F5344CB8AC3E}">
        <p14:creationId xmlns:p14="http://schemas.microsoft.com/office/powerpoint/2010/main" val="3788068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6E91A512-C1A4-4B34-B252-7B62B54FD0CF}"/>
              </a:ext>
            </a:extLst>
          </p:cNvPr>
          <p:cNvSpPr>
            <a:spLocks noGrp="1"/>
          </p:cNvSpPr>
          <p:nvPr>
            <p:ph type="dt" sz="half" idx="10"/>
          </p:nvPr>
        </p:nvSpPr>
        <p:spPr/>
        <p:txBody>
          <a:bodyPr/>
          <a:lstStyle>
            <a:lvl1pPr eaLnBrk="0" hangingPunct="0">
              <a:defRPr/>
            </a:lvl1pPr>
          </a:lstStyle>
          <a:p>
            <a:pPr>
              <a:defRPr/>
            </a:pPr>
            <a:fld id="{9B8EE750-A4A0-4236-8123-49E0427F8A3D}" type="datetimeFigureOut">
              <a:rPr lang="en-US"/>
              <a:pPr>
                <a:defRPr/>
              </a:pPr>
              <a:t>9/16/2020</a:t>
            </a:fld>
            <a:endParaRPr lang="en-US"/>
          </a:p>
        </p:txBody>
      </p:sp>
      <p:sp>
        <p:nvSpPr>
          <p:cNvPr id="4" name="Footer Placeholder 4">
            <a:extLst>
              <a:ext uri="{FF2B5EF4-FFF2-40B4-BE49-F238E27FC236}">
                <a16:creationId xmlns:a16="http://schemas.microsoft.com/office/drawing/2014/main" xmlns="" id="{DA2CA200-8D44-49BD-B3DE-D7B34E6BC569}"/>
              </a:ext>
            </a:extLst>
          </p:cNvPr>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a:extLst>
              <a:ext uri="{FF2B5EF4-FFF2-40B4-BE49-F238E27FC236}">
                <a16:creationId xmlns:a16="http://schemas.microsoft.com/office/drawing/2014/main" xmlns="" id="{928F36B5-2880-4CD6-A377-AA66A01B7916}"/>
              </a:ext>
            </a:extLst>
          </p:cNvPr>
          <p:cNvSpPr>
            <a:spLocks noGrp="1"/>
          </p:cNvSpPr>
          <p:nvPr>
            <p:ph type="sldNum" sz="quarter" idx="12"/>
          </p:nvPr>
        </p:nvSpPr>
        <p:spPr/>
        <p:txBody>
          <a:bodyPr/>
          <a:lstStyle>
            <a:lvl1pPr eaLnBrk="0" hangingPunct="0">
              <a:defRPr>
                <a:latin typeface="Tw Cen MT" panose="020B0602020104020603" pitchFamily="34" charset="0"/>
                <a:cs typeface="+mn-cs"/>
              </a:defRPr>
            </a:lvl1pPr>
          </a:lstStyle>
          <a:p>
            <a:pPr>
              <a:defRPr/>
            </a:pPr>
            <a:fld id="{4CA1EC52-0742-43E5-B645-6C090486A7AB}" type="slidenum">
              <a:rPr lang="en-US" altLang="en-US"/>
              <a:pPr>
                <a:defRPr/>
              </a:pPr>
              <a:t>‹#›</a:t>
            </a:fld>
            <a:endParaRPr lang="en-US" altLang="en-US"/>
          </a:p>
        </p:txBody>
      </p:sp>
    </p:spTree>
    <p:extLst>
      <p:ext uri="{BB962C8B-B14F-4D97-AF65-F5344CB8AC3E}">
        <p14:creationId xmlns:p14="http://schemas.microsoft.com/office/powerpoint/2010/main" val="3502371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BE2124D9-2008-4C9A-89BD-6CC17FF2A70F}"/>
              </a:ext>
            </a:extLst>
          </p:cNvPr>
          <p:cNvSpPr>
            <a:spLocks noGrp="1"/>
          </p:cNvSpPr>
          <p:nvPr>
            <p:ph type="dt" sz="half" idx="10"/>
          </p:nvPr>
        </p:nvSpPr>
        <p:spPr/>
        <p:txBody>
          <a:bodyPr/>
          <a:lstStyle>
            <a:lvl1pPr eaLnBrk="0" hangingPunct="0">
              <a:defRPr/>
            </a:lvl1pPr>
          </a:lstStyle>
          <a:p>
            <a:pPr>
              <a:defRPr/>
            </a:pPr>
            <a:fld id="{5531A8D4-3224-4059-8E18-7F084843E792}" type="datetimeFigureOut">
              <a:rPr lang="en-US"/>
              <a:pPr>
                <a:defRPr/>
              </a:pPr>
              <a:t>9/16/2020</a:t>
            </a:fld>
            <a:endParaRPr lang="en-US"/>
          </a:p>
        </p:txBody>
      </p:sp>
      <p:sp>
        <p:nvSpPr>
          <p:cNvPr id="3" name="Footer Placeholder 4">
            <a:extLst>
              <a:ext uri="{FF2B5EF4-FFF2-40B4-BE49-F238E27FC236}">
                <a16:creationId xmlns:a16="http://schemas.microsoft.com/office/drawing/2014/main" xmlns="" id="{A79C5CCC-BEF5-41BC-9309-9A13ADED36E0}"/>
              </a:ext>
            </a:extLst>
          </p:cNvPr>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a:extLst>
              <a:ext uri="{FF2B5EF4-FFF2-40B4-BE49-F238E27FC236}">
                <a16:creationId xmlns:a16="http://schemas.microsoft.com/office/drawing/2014/main" xmlns="" id="{960FB772-99DA-4451-A046-97FB2C04F7A5}"/>
              </a:ext>
            </a:extLst>
          </p:cNvPr>
          <p:cNvSpPr>
            <a:spLocks noGrp="1"/>
          </p:cNvSpPr>
          <p:nvPr>
            <p:ph type="sldNum" sz="quarter" idx="12"/>
          </p:nvPr>
        </p:nvSpPr>
        <p:spPr/>
        <p:txBody>
          <a:bodyPr/>
          <a:lstStyle>
            <a:lvl1pPr eaLnBrk="0" hangingPunct="0">
              <a:defRPr>
                <a:latin typeface="Tw Cen MT" panose="020B0602020104020603" pitchFamily="34" charset="0"/>
                <a:cs typeface="+mn-cs"/>
              </a:defRPr>
            </a:lvl1pPr>
          </a:lstStyle>
          <a:p>
            <a:pPr>
              <a:defRPr/>
            </a:pPr>
            <a:fld id="{9738BD68-19BF-47EE-9BE0-6A482399B1F3}" type="slidenum">
              <a:rPr lang="en-US" altLang="en-US"/>
              <a:pPr>
                <a:defRPr/>
              </a:pPr>
              <a:t>‹#›</a:t>
            </a:fld>
            <a:endParaRPr lang="en-US" altLang="en-US"/>
          </a:p>
        </p:txBody>
      </p:sp>
    </p:spTree>
    <p:extLst>
      <p:ext uri="{BB962C8B-B14F-4D97-AF65-F5344CB8AC3E}">
        <p14:creationId xmlns:p14="http://schemas.microsoft.com/office/powerpoint/2010/main" val="1747112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D6AFD4AC-D9F9-412C-A503-EFC7458884F0}"/>
              </a:ext>
            </a:extLst>
          </p:cNvPr>
          <p:cNvSpPr>
            <a:spLocks noGrp="1"/>
          </p:cNvSpPr>
          <p:nvPr>
            <p:ph type="dt" sz="half" idx="10"/>
          </p:nvPr>
        </p:nvSpPr>
        <p:spPr/>
        <p:txBody>
          <a:bodyPr/>
          <a:lstStyle>
            <a:lvl1pPr eaLnBrk="0" hangingPunct="0">
              <a:defRPr/>
            </a:lvl1pPr>
          </a:lstStyle>
          <a:p>
            <a:pPr>
              <a:defRPr/>
            </a:pPr>
            <a:fld id="{D717D999-AB78-4216-AE32-09E1D8BF25F4}" type="datetimeFigureOut">
              <a:rPr lang="en-US"/>
              <a:pPr>
                <a:defRPr/>
              </a:pPr>
              <a:t>9/16/2020</a:t>
            </a:fld>
            <a:endParaRPr lang="en-US"/>
          </a:p>
        </p:txBody>
      </p:sp>
      <p:sp>
        <p:nvSpPr>
          <p:cNvPr id="6" name="Footer Placeholder 4">
            <a:extLst>
              <a:ext uri="{FF2B5EF4-FFF2-40B4-BE49-F238E27FC236}">
                <a16:creationId xmlns:a16="http://schemas.microsoft.com/office/drawing/2014/main" xmlns="" id="{0EACA650-B9F2-4FB7-BF09-49852E0E978C}"/>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xmlns="" id="{593F29D3-1968-4C38-9176-0690A554EFEB}"/>
              </a:ext>
            </a:extLst>
          </p:cNvPr>
          <p:cNvSpPr>
            <a:spLocks noGrp="1"/>
          </p:cNvSpPr>
          <p:nvPr>
            <p:ph type="sldNum" sz="quarter" idx="12"/>
          </p:nvPr>
        </p:nvSpPr>
        <p:spPr/>
        <p:txBody>
          <a:bodyPr/>
          <a:lstStyle>
            <a:lvl1pPr eaLnBrk="0" hangingPunct="0">
              <a:defRPr>
                <a:latin typeface="Tw Cen MT" panose="020B0602020104020603" pitchFamily="34" charset="0"/>
                <a:cs typeface="+mn-cs"/>
              </a:defRPr>
            </a:lvl1pPr>
          </a:lstStyle>
          <a:p>
            <a:pPr>
              <a:defRPr/>
            </a:pPr>
            <a:fld id="{4A126B7B-F634-4221-A3D8-578470B576AA}" type="slidenum">
              <a:rPr lang="en-US" altLang="en-US"/>
              <a:pPr>
                <a:defRPr/>
              </a:pPr>
              <a:t>‹#›</a:t>
            </a:fld>
            <a:endParaRPr lang="en-US" altLang="en-US"/>
          </a:p>
        </p:txBody>
      </p:sp>
    </p:spTree>
    <p:extLst>
      <p:ext uri="{BB962C8B-B14F-4D97-AF65-F5344CB8AC3E}">
        <p14:creationId xmlns:p14="http://schemas.microsoft.com/office/powerpoint/2010/main" val="1695364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B5C59716-8956-49A4-BADE-7D240DB0FC79}"/>
              </a:ext>
            </a:extLst>
          </p:cNvPr>
          <p:cNvSpPr>
            <a:spLocks noGrp="1"/>
          </p:cNvSpPr>
          <p:nvPr>
            <p:ph type="dt" sz="half" idx="10"/>
          </p:nvPr>
        </p:nvSpPr>
        <p:spPr/>
        <p:txBody>
          <a:bodyPr/>
          <a:lstStyle>
            <a:lvl1pPr>
              <a:defRPr/>
            </a:lvl1pPr>
          </a:lstStyle>
          <a:p>
            <a:pPr>
              <a:defRPr/>
            </a:pPr>
            <a:fld id="{059714B5-50AB-404B-84D0-CE20FA94D472}" type="datetimeFigureOut">
              <a:rPr lang="en-US"/>
              <a:pPr>
                <a:defRPr/>
              </a:pPr>
              <a:t>9/16/2020</a:t>
            </a:fld>
            <a:endParaRPr lang="en-US"/>
          </a:p>
        </p:txBody>
      </p:sp>
      <p:sp>
        <p:nvSpPr>
          <p:cNvPr id="5" name="Footer Placeholder 4">
            <a:extLst>
              <a:ext uri="{FF2B5EF4-FFF2-40B4-BE49-F238E27FC236}">
                <a16:creationId xmlns:a16="http://schemas.microsoft.com/office/drawing/2014/main" xmlns="" id="{8968AD57-F0BE-4208-BD9D-6A6DA47D9F6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B7EC902-4B7E-49FA-951E-C1747B6162B0}"/>
              </a:ext>
            </a:extLst>
          </p:cNvPr>
          <p:cNvSpPr>
            <a:spLocks noGrp="1"/>
          </p:cNvSpPr>
          <p:nvPr>
            <p:ph type="sldNum" sz="quarter" idx="12"/>
          </p:nvPr>
        </p:nvSpPr>
        <p:spPr/>
        <p:txBody>
          <a:bodyPr/>
          <a:lstStyle>
            <a:lvl1pPr>
              <a:defRPr/>
            </a:lvl1pPr>
          </a:lstStyle>
          <a:p>
            <a:pPr>
              <a:defRPr/>
            </a:pPr>
            <a:fld id="{331D2259-75DB-47F2-B591-BD20C19CF671}" type="slidenum">
              <a:rPr lang="en-US"/>
              <a:pPr>
                <a:defRPr/>
              </a:pPr>
              <a:t>‹#›</a:t>
            </a:fld>
            <a:endParaRPr lang="en-US"/>
          </a:p>
        </p:txBody>
      </p:sp>
    </p:spTree>
    <p:extLst>
      <p:ext uri="{BB962C8B-B14F-4D97-AF65-F5344CB8AC3E}">
        <p14:creationId xmlns:p14="http://schemas.microsoft.com/office/powerpoint/2010/main" val="368064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BF6667DF-87A3-4228-BDF5-A7EFC85F686C}"/>
              </a:ext>
            </a:extLst>
          </p:cNvPr>
          <p:cNvSpPr>
            <a:spLocks noGrp="1"/>
          </p:cNvSpPr>
          <p:nvPr>
            <p:ph type="dt" sz="half" idx="10"/>
          </p:nvPr>
        </p:nvSpPr>
        <p:spPr/>
        <p:txBody>
          <a:bodyPr/>
          <a:lstStyle>
            <a:lvl1pPr eaLnBrk="0" hangingPunct="0">
              <a:defRPr/>
            </a:lvl1pPr>
          </a:lstStyle>
          <a:p>
            <a:pPr>
              <a:defRPr/>
            </a:pPr>
            <a:fld id="{A1E1DB0A-550E-4639-8E84-E8A4E1CD9377}" type="datetimeFigureOut">
              <a:rPr lang="en-US"/>
              <a:pPr>
                <a:defRPr/>
              </a:pPr>
              <a:t>9/16/2020</a:t>
            </a:fld>
            <a:endParaRPr lang="en-US"/>
          </a:p>
        </p:txBody>
      </p:sp>
      <p:sp>
        <p:nvSpPr>
          <p:cNvPr id="6" name="Footer Placeholder 4">
            <a:extLst>
              <a:ext uri="{FF2B5EF4-FFF2-40B4-BE49-F238E27FC236}">
                <a16:creationId xmlns:a16="http://schemas.microsoft.com/office/drawing/2014/main" xmlns="" id="{35097720-B300-4E33-9AB7-BC05F426DA22}"/>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xmlns="" id="{F4BEA18A-4E12-4656-9235-3EB9F0262714}"/>
              </a:ext>
            </a:extLst>
          </p:cNvPr>
          <p:cNvSpPr>
            <a:spLocks noGrp="1"/>
          </p:cNvSpPr>
          <p:nvPr>
            <p:ph type="sldNum" sz="quarter" idx="12"/>
          </p:nvPr>
        </p:nvSpPr>
        <p:spPr/>
        <p:txBody>
          <a:bodyPr/>
          <a:lstStyle>
            <a:lvl1pPr eaLnBrk="0" hangingPunct="0">
              <a:defRPr>
                <a:latin typeface="Tw Cen MT" panose="020B0602020104020603" pitchFamily="34" charset="0"/>
                <a:cs typeface="+mn-cs"/>
              </a:defRPr>
            </a:lvl1pPr>
          </a:lstStyle>
          <a:p>
            <a:pPr>
              <a:defRPr/>
            </a:pPr>
            <a:fld id="{66498CC9-4F06-466B-B2B4-E9610532516F}" type="slidenum">
              <a:rPr lang="en-US" altLang="en-US"/>
              <a:pPr>
                <a:defRPr/>
              </a:pPr>
              <a:t>‹#›</a:t>
            </a:fld>
            <a:endParaRPr lang="en-US" altLang="en-US"/>
          </a:p>
        </p:txBody>
      </p:sp>
    </p:spTree>
    <p:extLst>
      <p:ext uri="{BB962C8B-B14F-4D97-AF65-F5344CB8AC3E}">
        <p14:creationId xmlns:p14="http://schemas.microsoft.com/office/powerpoint/2010/main" val="488251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C3EC4C-5550-4F40-8447-86D0360B8994}"/>
              </a:ext>
            </a:extLst>
          </p:cNvPr>
          <p:cNvSpPr>
            <a:spLocks noGrp="1"/>
          </p:cNvSpPr>
          <p:nvPr>
            <p:ph type="dt" sz="half" idx="10"/>
          </p:nvPr>
        </p:nvSpPr>
        <p:spPr/>
        <p:txBody>
          <a:bodyPr/>
          <a:lstStyle>
            <a:lvl1pPr eaLnBrk="0" hangingPunct="0">
              <a:defRPr/>
            </a:lvl1pPr>
          </a:lstStyle>
          <a:p>
            <a:pPr>
              <a:defRPr/>
            </a:pPr>
            <a:fld id="{8B0C1EF3-060A-4B34-867C-7363B9D68DCB}" type="datetimeFigureOut">
              <a:rPr lang="en-US"/>
              <a:pPr>
                <a:defRPr/>
              </a:pPr>
              <a:t>9/16/2020</a:t>
            </a:fld>
            <a:endParaRPr lang="en-US"/>
          </a:p>
        </p:txBody>
      </p:sp>
      <p:sp>
        <p:nvSpPr>
          <p:cNvPr id="5" name="Footer Placeholder 4">
            <a:extLst>
              <a:ext uri="{FF2B5EF4-FFF2-40B4-BE49-F238E27FC236}">
                <a16:creationId xmlns:a16="http://schemas.microsoft.com/office/drawing/2014/main" xmlns="" id="{81011F9A-D54A-4DA8-9510-A76B67589AD4}"/>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xmlns="" id="{0DA3046A-4125-43BD-8149-F5A6ADE49A0E}"/>
              </a:ext>
            </a:extLst>
          </p:cNvPr>
          <p:cNvSpPr>
            <a:spLocks noGrp="1"/>
          </p:cNvSpPr>
          <p:nvPr>
            <p:ph type="sldNum" sz="quarter" idx="12"/>
          </p:nvPr>
        </p:nvSpPr>
        <p:spPr/>
        <p:txBody>
          <a:bodyPr/>
          <a:lstStyle>
            <a:lvl1pPr eaLnBrk="0" hangingPunct="0">
              <a:defRPr>
                <a:latin typeface="Tw Cen MT" panose="020B0602020104020603" pitchFamily="34" charset="0"/>
                <a:cs typeface="+mn-cs"/>
              </a:defRPr>
            </a:lvl1pPr>
          </a:lstStyle>
          <a:p>
            <a:pPr>
              <a:defRPr/>
            </a:pPr>
            <a:fld id="{4CACD037-E0D6-4D02-BD7C-6522CE9A9CCB}" type="slidenum">
              <a:rPr lang="en-US" altLang="en-US"/>
              <a:pPr>
                <a:defRPr/>
              </a:pPr>
              <a:t>‹#›</a:t>
            </a:fld>
            <a:endParaRPr lang="en-US" altLang="en-US"/>
          </a:p>
        </p:txBody>
      </p:sp>
    </p:spTree>
    <p:extLst>
      <p:ext uri="{BB962C8B-B14F-4D97-AF65-F5344CB8AC3E}">
        <p14:creationId xmlns:p14="http://schemas.microsoft.com/office/powerpoint/2010/main" val="2651770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D983C9-596E-4FF0-912B-C5FD35AEE9FE}"/>
              </a:ext>
            </a:extLst>
          </p:cNvPr>
          <p:cNvSpPr>
            <a:spLocks noGrp="1"/>
          </p:cNvSpPr>
          <p:nvPr>
            <p:ph type="dt" sz="half" idx="10"/>
          </p:nvPr>
        </p:nvSpPr>
        <p:spPr/>
        <p:txBody>
          <a:bodyPr/>
          <a:lstStyle>
            <a:lvl1pPr eaLnBrk="0" hangingPunct="0">
              <a:defRPr/>
            </a:lvl1pPr>
          </a:lstStyle>
          <a:p>
            <a:pPr>
              <a:defRPr/>
            </a:pPr>
            <a:fld id="{E349D500-E828-4940-A218-BAC60116276D}" type="datetimeFigureOut">
              <a:rPr lang="en-US"/>
              <a:pPr>
                <a:defRPr/>
              </a:pPr>
              <a:t>9/16/2020</a:t>
            </a:fld>
            <a:endParaRPr lang="en-US"/>
          </a:p>
        </p:txBody>
      </p:sp>
      <p:sp>
        <p:nvSpPr>
          <p:cNvPr id="5" name="Footer Placeholder 4">
            <a:extLst>
              <a:ext uri="{FF2B5EF4-FFF2-40B4-BE49-F238E27FC236}">
                <a16:creationId xmlns:a16="http://schemas.microsoft.com/office/drawing/2014/main" xmlns="" id="{BB7B3E2A-2FE5-4B01-8D3C-91EE109E5AD4}"/>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xmlns="" id="{5E024231-0F2C-4FDD-95FA-4CFEEEABA79A}"/>
              </a:ext>
            </a:extLst>
          </p:cNvPr>
          <p:cNvSpPr>
            <a:spLocks noGrp="1"/>
          </p:cNvSpPr>
          <p:nvPr>
            <p:ph type="sldNum" sz="quarter" idx="12"/>
          </p:nvPr>
        </p:nvSpPr>
        <p:spPr/>
        <p:txBody>
          <a:bodyPr/>
          <a:lstStyle>
            <a:lvl1pPr eaLnBrk="0" hangingPunct="0">
              <a:defRPr>
                <a:latin typeface="Tw Cen MT" panose="020B0602020104020603" pitchFamily="34" charset="0"/>
                <a:cs typeface="+mn-cs"/>
              </a:defRPr>
            </a:lvl1pPr>
          </a:lstStyle>
          <a:p>
            <a:pPr>
              <a:defRPr/>
            </a:pPr>
            <a:fld id="{9B7192C5-35DF-4242-B8F9-CE6C1AD8C163}" type="slidenum">
              <a:rPr lang="en-US" altLang="en-US"/>
              <a:pPr>
                <a:defRPr/>
              </a:pPr>
              <a:t>‹#›</a:t>
            </a:fld>
            <a:endParaRPr lang="en-US" altLang="en-US"/>
          </a:p>
        </p:txBody>
      </p:sp>
    </p:spTree>
    <p:extLst>
      <p:ext uri="{BB962C8B-B14F-4D97-AF65-F5344CB8AC3E}">
        <p14:creationId xmlns:p14="http://schemas.microsoft.com/office/powerpoint/2010/main" val="2811203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2D7BCEA8-E297-48B3-9F6C-95C905D8B155}"/>
              </a:ext>
            </a:extLst>
          </p:cNvPr>
          <p:cNvCxnSpPr/>
          <p:nvPr/>
        </p:nvCxnSpPr>
        <p:spPr>
          <a:xfrm flipV="1">
            <a:off x="8386763" y="5264150"/>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2AF15742-9507-4328-B4A5-099D1C32DD05}"/>
              </a:ext>
            </a:extLst>
          </p:cNvPr>
          <p:cNvSpPr/>
          <p:nvPr/>
        </p:nvSpPr>
        <p:spPr>
          <a:xfrm>
            <a:off x="0" y="-1"/>
            <a:ext cx="12192000" cy="4572000"/>
          </a:xfrm>
          <a:prstGeom prst="rect">
            <a:avLst/>
          </a:prstGeom>
          <a:blipFill dpi="0" rotWithShape="1">
            <a:blip r:embed="rId2" cstate="print">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xmlns="" id="{AC54373D-9AFB-4C7A-A977-5B5E0EEDEDB7}"/>
              </a:ext>
            </a:extLst>
          </p:cNvPr>
          <p:cNvSpPr>
            <a:spLocks noGrp="1"/>
          </p:cNvSpPr>
          <p:nvPr>
            <p:ph type="dt" sz="half" idx="10"/>
          </p:nvPr>
        </p:nvSpPr>
        <p:spPr/>
        <p:txBody>
          <a:bodyPr/>
          <a:lstStyle>
            <a:lvl1pPr>
              <a:defRPr/>
            </a:lvl1pPr>
          </a:lstStyle>
          <a:p>
            <a:pPr>
              <a:defRPr/>
            </a:pPr>
            <a:fld id="{67560504-72D4-4186-B913-CA3807D981E1}" type="datetimeFigureOut">
              <a:rPr lang="en-US"/>
              <a:pPr>
                <a:defRPr/>
              </a:pPr>
              <a:t>9/16/2020</a:t>
            </a:fld>
            <a:endParaRPr lang="en-US"/>
          </a:p>
        </p:txBody>
      </p:sp>
      <p:sp>
        <p:nvSpPr>
          <p:cNvPr id="7" name="Footer Placeholder 4">
            <a:extLst>
              <a:ext uri="{FF2B5EF4-FFF2-40B4-BE49-F238E27FC236}">
                <a16:creationId xmlns:a16="http://schemas.microsoft.com/office/drawing/2014/main" xmlns="" id="{7C103E23-45BB-448E-A04B-F6F755352FB3}"/>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xmlns="" id="{7CBDF558-883F-45DF-8756-2DEF5F55422C}"/>
              </a:ext>
            </a:extLst>
          </p:cNvPr>
          <p:cNvSpPr>
            <a:spLocks noGrp="1"/>
          </p:cNvSpPr>
          <p:nvPr>
            <p:ph type="sldNum" sz="quarter" idx="12"/>
          </p:nvPr>
        </p:nvSpPr>
        <p:spPr/>
        <p:txBody>
          <a:bodyPr/>
          <a:lstStyle>
            <a:lvl1pPr>
              <a:defRPr/>
            </a:lvl1pPr>
          </a:lstStyle>
          <a:p>
            <a:pPr>
              <a:defRPr/>
            </a:pPr>
            <a:fld id="{F4EBAB6D-AA3F-49FE-B52B-5DF55867D930}" type="slidenum">
              <a:rPr lang="en-US"/>
              <a:pPr>
                <a:defRPr/>
              </a:pPr>
              <a:t>‹#›</a:t>
            </a:fld>
            <a:endParaRPr lang="en-US"/>
          </a:p>
        </p:txBody>
      </p:sp>
    </p:spTree>
    <p:extLst>
      <p:ext uri="{BB962C8B-B14F-4D97-AF65-F5344CB8AC3E}">
        <p14:creationId xmlns:p14="http://schemas.microsoft.com/office/powerpoint/2010/main" val="3861731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6431E895-DFE7-4D2B-9292-C67A78E214B8}"/>
              </a:ext>
            </a:extLst>
          </p:cNvPr>
          <p:cNvSpPr>
            <a:spLocks noGrp="1"/>
          </p:cNvSpPr>
          <p:nvPr>
            <p:ph type="dt" sz="half" idx="10"/>
          </p:nvPr>
        </p:nvSpPr>
        <p:spPr/>
        <p:txBody>
          <a:bodyPr/>
          <a:lstStyle>
            <a:lvl1pPr>
              <a:defRPr/>
            </a:lvl1pPr>
          </a:lstStyle>
          <a:p>
            <a:pPr>
              <a:defRPr/>
            </a:pPr>
            <a:fld id="{1BE27459-21E0-41A8-8496-4E6E5CEB6E0B}" type="datetimeFigureOut">
              <a:rPr lang="en-US"/>
              <a:pPr>
                <a:defRPr/>
              </a:pPr>
              <a:t>9/16/2020</a:t>
            </a:fld>
            <a:endParaRPr lang="en-US"/>
          </a:p>
        </p:txBody>
      </p:sp>
      <p:sp>
        <p:nvSpPr>
          <p:cNvPr id="6" name="Footer Placeholder 4">
            <a:extLst>
              <a:ext uri="{FF2B5EF4-FFF2-40B4-BE49-F238E27FC236}">
                <a16:creationId xmlns:a16="http://schemas.microsoft.com/office/drawing/2014/main" xmlns="" id="{13A79885-D257-4B9B-B221-9646F747FA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92C243B7-7E6E-4934-89EE-2A7E1B59186D}"/>
              </a:ext>
            </a:extLst>
          </p:cNvPr>
          <p:cNvSpPr>
            <a:spLocks noGrp="1"/>
          </p:cNvSpPr>
          <p:nvPr>
            <p:ph type="sldNum" sz="quarter" idx="12"/>
          </p:nvPr>
        </p:nvSpPr>
        <p:spPr/>
        <p:txBody>
          <a:bodyPr/>
          <a:lstStyle>
            <a:lvl1pPr>
              <a:defRPr/>
            </a:lvl1pPr>
          </a:lstStyle>
          <a:p>
            <a:pPr>
              <a:defRPr/>
            </a:pPr>
            <a:fld id="{773FED58-F26A-4B92-A72A-B82D1403C5CF}" type="slidenum">
              <a:rPr lang="en-US"/>
              <a:pPr>
                <a:defRPr/>
              </a:pPr>
              <a:t>‹#›</a:t>
            </a:fld>
            <a:endParaRPr lang="en-US"/>
          </a:p>
        </p:txBody>
      </p:sp>
    </p:spTree>
    <p:extLst>
      <p:ext uri="{BB962C8B-B14F-4D97-AF65-F5344CB8AC3E}">
        <p14:creationId xmlns:p14="http://schemas.microsoft.com/office/powerpoint/2010/main" val="3748519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3EAB9C7A-78BC-4139-B6D5-D746614FE029}"/>
              </a:ext>
            </a:extLst>
          </p:cNvPr>
          <p:cNvSpPr>
            <a:spLocks noGrp="1"/>
          </p:cNvSpPr>
          <p:nvPr>
            <p:ph type="dt" sz="half" idx="10"/>
          </p:nvPr>
        </p:nvSpPr>
        <p:spPr/>
        <p:txBody>
          <a:bodyPr/>
          <a:lstStyle>
            <a:lvl1pPr>
              <a:defRPr/>
            </a:lvl1pPr>
          </a:lstStyle>
          <a:p>
            <a:pPr>
              <a:defRPr/>
            </a:pPr>
            <a:fld id="{5F7B10FD-55A9-4527-91BB-3E5FE2E9E670}" type="datetimeFigureOut">
              <a:rPr lang="en-US"/>
              <a:pPr>
                <a:defRPr/>
              </a:pPr>
              <a:t>9/16/2020</a:t>
            </a:fld>
            <a:endParaRPr lang="en-US"/>
          </a:p>
        </p:txBody>
      </p:sp>
      <p:sp>
        <p:nvSpPr>
          <p:cNvPr id="8" name="Footer Placeholder 4">
            <a:extLst>
              <a:ext uri="{FF2B5EF4-FFF2-40B4-BE49-F238E27FC236}">
                <a16:creationId xmlns:a16="http://schemas.microsoft.com/office/drawing/2014/main" xmlns="" id="{A347B787-819F-4F2C-853B-83EAB5FE9F5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A9324446-A567-45B9-BC9C-447A3FAA6C55}"/>
              </a:ext>
            </a:extLst>
          </p:cNvPr>
          <p:cNvSpPr>
            <a:spLocks noGrp="1"/>
          </p:cNvSpPr>
          <p:nvPr>
            <p:ph type="sldNum" sz="quarter" idx="12"/>
          </p:nvPr>
        </p:nvSpPr>
        <p:spPr/>
        <p:txBody>
          <a:bodyPr/>
          <a:lstStyle>
            <a:lvl1pPr>
              <a:defRPr/>
            </a:lvl1pPr>
          </a:lstStyle>
          <a:p>
            <a:pPr>
              <a:defRPr/>
            </a:pPr>
            <a:fld id="{EA102995-581B-4775-A68D-10ADD967A879}" type="slidenum">
              <a:rPr lang="en-US"/>
              <a:pPr>
                <a:defRPr/>
              </a:pPr>
              <a:t>‹#›</a:t>
            </a:fld>
            <a:endParaRPr lang="en-US"/>
          </a:p>
        </p:txBody>
      </p:sp>
    </p:spTree>
    <p:extLst>
      <p:ext uri="{BB962C8B-B14F-4D97-AF65-F5344CB8AC3E}">
        <p14:creationId xmlns:p14="http://schemas.microsoft.com/office/powerpoint/2010/main" val="119482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1E2930FD-6402-474E-AE9B-22C1940B1373}"/>
              </a:ext>
            </a:extLst>
          </p:cNvPr>
          <p:cNvSpPr>
            <a:spLocks noGrp="1"/>
          </p:cNvSpPr>
          <p:nvPr>
            <p:ph type="dt" sz="half" idx="10"/>
          </p:nvPr>
        </p:nvSpPr>
        <p:spPr/>
        <p:txBody>
          <a:bodyPr/>
          <a:lstStyle>
            <a:lvl1pPr>
              <a:defRPr/>
            </a:lvl1pPr>
          </a:lstStyle>
          <a:p>
            <a:pPr>
              <a:defRPr/>
            </a:pPr>
            <a:fld id="{F5752AB2-ED8A-4BF2-87B5-0E06B264E65F}" type="datetimeFigureOut">
              <a:rPr lang="en-US"/>
              <a:pPr>
                <a:defRPr/>
              </a:pPr>
              <a:t>9/16/2020</a:t>
            </a:fld>
            <a:endParaRPr lang="en-US"/>
          </a:p>
        </p:txBody>
      </p:sp>
      <p:sp>
        <p:nvSpPr>
          <p:cNvPr id="4" name="Footer Placeholder 4">
            <a:extLst>
              <a:ext uri="{FF2B5EF4-FFF2-40B4-BE49-F238E27FC236}">
                <a16:creationId xmlns:a16="http://schemas.microsoft.com/office/drawing/2014/main" xmlns="" id="{D9687B86-364C-438D-9F7A-09C053F55C4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30CA72E8-56CB-4068-ABDB-7F1F81FDA71F}"/>
              </a:ext>
            </a:extLst>
          </p:cNvPr>
          <p:cNvSpPr>
            <a:spLocks noGrp="1"/>
          </p:cNvSpPr>
          <p:nvPr>
            <p:ph type="sldNum" sz="quarter" idx="12"/>
          </p:nvPr>
        </p:nvSpPr>
        <p:spPr/>
        <p:txBody>
          <a:bodyPr/>
          <a:lstStyle>
            <a:lvl1pPr>
              <a:defRPr/>
            </a:lvl1pPr>
          </a:lstStyle>
          <a:p>
            <a:pPr>
              <a:defRPr/>
            </a:pPr>
            <a:fld id="{4113C86F-AB96-47CA-AB8D-59A44AACA7C6}" type="slidenum">
              <a:rPr lang="en-US"/>
              <a:pPr>
                <a:defRPr/>
              </a:pPr>
              <a:t>‹#›</a:t>
            </a:fld>
            <a:endParaRPr lang="en-US"/>
          </a:p>
        </p:txBody>
      </p:sp>
    </p:spTree>
    <p:extLst>
      <p:ext uri="{BB962C8B-B14F-4D97-AF65-F5344CB8AC3E}">
        <p14:creationId xmlns:p14="http://schemas.microsoft.com/office/powerpoint/2010/main" val="1152885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938AAF-DE73-4FA6-8A74-85CABF441399}"/>
              </a:ext>
            </a:extLst>
          </p:cNvPr>
          <p:cNvSpPr>
            <a:spLocks noGrp="1"/>
          </p:cNvSpPr>
          <p:nvPr>
            <p:ph type="dt" sz="half" idx="10"/>
          </p:nvPr>
        </p:nvSpPr>
        <p:spPr/>
        <p:txBody>
          <a:bodyPr/>
          <a:lstStyle>
            <a:lvl1pPr>
              <a:defRPr/>
            </a:lvl1pPr>
          </a:lstStyle>
          <a:p>
            <a:pPr>
              <a:defRPr/>
            </a:pPr>
            <a:fld id="{D76BC836-E2F1-4832-85F0-D0C6E3C4914A}" type="datetimeFigureOut">
              <a:rPr lang="en-US"/>
              <a:pPr>
                <a:defRPr/>
              </a:pPr>
              <a:t>9/16/2020</a:t>
            </a:fld>
            <a:endParaRPr lang="en-US"/>
          </a:p>
        </p:txBody>
      </p:sp>
      <p:sp>
        <p:nvSpPr>
          <p:cNvPr id="3" name="Footer Placeholder 2">
            <a:extLst>
              <a:ext uri="{FF2B5EF4-FFF2-40B4-BE49-F238E27FC236}">
                <a16:creationId xmlns:a16="http://schemas.microsoft.com/office/drawing/2014/main" xmlns="" id="{32BEBE17-5E69-4437-A303-4619BF57530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xmlns="" id="{F2445FB9-5A88-4D17-B3A8-A1F305E82E96}"/>
              </a:ext>
            </a:extLst>
          </p:cNvPr>
          <p:cNvSpPr>
            <a:spLocks noGrp="1"/>
          </p:cNvSpPr>
          <p:nvPr>
            <p:ph type="sldNum" sz="quarter" idx="12"/>
          </p:nvPr>
        </p:nvSpPr>
        <p:spPr/>
        <p:txBody>
          <a:bodyPr/>
          <a:lstStyle>
            <a:lvl1pPr>
              <a:defRPr/>
            </a:lvl1pPr>
          </a:lstStyle>
          <a:p>
            <a:pPr>
              <a:defRPr/>
            </a:pPr>
            <a:fld id="{52AB5603-69D1-4069-9E30-1283B0D9F4BD}" type="slidenum">
              <a:rPr lang="en-US"/>
              <a:pPr>
                <a:defRPr/>
              </a:pPr>
              <a:t>‹#›</a:t>
            </a:fld>
            <a:endParaRPr lang="en-US"/>
          </a:p>
        </p:txBody>
      </p:sp>
    </p:spTree>
    <p:extLst>
      <p:ext uri="{BB962C8B-B14F-4D97-AF65-F5344CB8AC3E}">
        <p14:creationId xmlns:p14="http://schemas.microsoft.com/office/powerpoint/2010/main" val="3625192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080EF4E3-F312-4C5F-85B5-1306A4B4BCC5}"/>
              </a:ext>
            </a:extLst>
          </p:cNvPr>
          <p:cNvSpPr>
            <a:spLocks noGrp="1"/>
          </p:cNvSpPr>
          <p:nvPr>
            <p:ph type="dt" sz="half" idx="10"/>
          </p:nvPr>
        </p:nvSpPr>
        <p:spPr/>
        <p:txBody>
          <a:bodyPr/>
          <a:lstStyle>
            <a:lvl1pPr>
              <a:defRPr/>
            </a:lvl1pPr>
          </a:lstStyle>
          <a:p>
            <a:pPr>
              <a:defRPr/>
            </a:pPr>
            <a:fld id="{FF883D38-7CE2-4846-8D2F-2170567A8386}" type="datetimeFigureOut">
              <a:rPr lang="en-US"/>
              <a:pPr>
                <a:defRPr/>
              </a:pPr>
              <a:t>9/16/2020</a:t>
            </a:fld>
            <a:endParaRPr lang="en-US"/>
          </a:p>
        </p:txBody>
      </p:sp>
      <p:sp>
        <p:nvSpPr>
          <p:cNvPr id="6" name="Footer Placeholder 4">
            <a:extLst>
              <a:ext uri="{FF2B5EF4-FFF2-40B4-BE49-F238E27FC236}">
                <a16:creationId xmlns:a16="http://schemas.microsoft.com/office/drawing/2014/main" xmlns="" id="{30B2C2BA-1E0F-4911-BFA3-B816286A92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234C838F-E521-4331-9AB3-3B81DAF5A7E5}"/>
              </a:ext>
            </a:extLst>
          </p:cNvPr>
          <p:cNvSpPr>
            <a:spLocks noGrp="1"/>
          </p:cNvSpPr>
          <p:nvPr>
            <p:ph type="sldNum" sz="quarter" idx="12"/>
          </p:nvPr>
        </p:nvSpPr>
        <p:spPr/>
        <p:txBody>
          <a:bodyPr/>
          <a:lstStyle>
            <a:lvl1pPr>
              <a:defRPr/>
            </a:lvl1pPr>
          </a:lstStyle>
          <a:p>
            <a:pPr>
              <a:defRPr/>
            </a:pPr>
            <a:fld id="{C24A6B35-9260-4AA4-9F9A-01E41E28AF7E}" type="slidenum">
              <a:rPr lang="en-US"/>
              <a:pPr>
                <a:defRPr/>
              </a:pPr>
              <a:t>‹#›</a:t>
            </a:fld>
            <a:endParaRPr lang="en-US"/>
          </a:p>
        </p:txBody>
      </p:sp>
    </p:spTree>
    <p:extLst>
      <p:ext uri="{BB962C8B-B14F-4D97-AF65-F5344CB8AC3E}">
        <p14:creationId xmlns:p14="http://schemas.microsoft.com/office/powerpoint/2010/main" val="1388409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662EDEE5-E900-4AD4-8AA1-F6E252CC7B7B}"/>
              </a:ext>
            </a:extLst>
          </p:cNvPr>
          <p:cNvCxnSpPr/>
          <p:nvPr/>
        </p:nvCxnSpPr>
        <p:spPr>
          <a:xfrm flipV="1">
            <a:off x="8386763" y="5264150"/>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4960138"/>
            <a:ext cx="7772400" cy="1463040"/>
          </a:xfrm>
        </p:spPr>
        <p:txBody>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4">
            <a:extLst>
              <a:ext uri="{FF2B5EF4-FFF2-40B4-BE49-F238E27FC236}">
                <a16:creationId xmlns:a16="http://schemas.microsoft.com/office/drawing/2014/main" xmlns="" id="{C5A5FAF7-AE89-4465-8B6E-7B65BD0ED2B3}"/>
              </a:ext>
            </a:extLst>
          </p:cNvPr>
          <p:cNvSpPr>
            <a:spLocks noGrp="1"/>
          </p:cNvSpPr>
          <p:nvPr>
            <p:ph type="dt" sz="half" idx="10"/>
          </p:nvPr>
        </p:nvSpPr>
        <p:spPr/>
        <p:txBody>
          <a:bodyPr/>
          <a:lstStyle>
            <a:lvl1pPr>
              <a:defRPr/>
            </a:lvl1pPr>
          </a:lstStyle>
          <a:p>
            <a:pPr>
              <a:defRPr/>
            </a:pPr>
            <a:fld id="{5887556E-304C-47F6-89C6-8EDE2A66BFA9}" type="datetimeFigureOut">
              <a:rPr lang="en-US"/>
              <a:pPr>
                <a:defRPr/>
              </a:pPr>
              <a:t>9/16/2020</a:t>
            </a:fld>
            <a:endParaRPr lang="en-US"/>
          </a:p>
        </p:txBody>
      </p:sp>
      <p:sp>
        <p:nvSpPr>
          <p:cNvPr id="7" name="Footer Placeholder 5">
            <a:extLst>
              <a:ext uri="{FF2B5EF4-FFF2-40B4-BE49-F238E27FC236}">
                <a16:creationId xmlns:a16="http://schemas.microsoft.com/office/drawing/2014/main" xmlns="" id="{865A787D-325D-4D86-BE97-F87E608141B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xmlns="" id="{47F3548E-510C-457F-9659-540339B93451}"/>
              </a:ext>
            </a:extLst>
          </p:cNvPr>
          <p:cNvSpPr>
            <a:spLocks noGrp="1"/>
          </p:cNvSpPr>
          <p:nvPr>
            <p:ph type="sldNum" sz="quarter" idx="12"/>
          </p:nvPr>
        </p:nvSpPr>
        <p:spPr/>
        <p:txBody>
          <a:bodyPr/>
          <a:lstStyle>
            <a:lvl1pPr>
              <a:defRPr/>
            </a:lvl1pPr>
          </a:lstStyle>
          <a:p>
            <a:pPr>
              <a:defRPr/>
            </a:pPr>
            <a:fld id="{7EE304E7-DC20-4620-9480-FA09748EC1DC}" type="slidenum">
              <a:rPr lang="en-US"/>
              <a:pPr>
                <a:defRPr/>
              </a:pPr>
              <a:t>‹#›</a:t>
            </a:fld>
            <a:endParaRPr lang="en-US"/>
          </a:p>
        </p:txBody>
      </p:sp>
    </p:spTree>
    <p:extLst>
      <p:ext uri="{BB962C8B-B14F-4D97-AF65-F5344CB8AC3E}">
        <p14:creationId xmlns:p14="http://schemas.microsoft.com/office/powerpoint/2010/main" val="3413321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04D24B-5A10-4B09-992C-314349505E67}"/>
              </a:ext>
            </a:extLst>
          </p:cNvPr>
          <p:cNvSpPr>
            <a:spLocks noGrp="1"/>
          </p:cNvSpPr>
          <p:nvPr>
            <p:ph type="title"/>
          </p:nvPr>
        </p:nvSpPr>
        <p:spPr>
          <a:xfrm>
            <a:off x="1023938" y="585788"/>
            <a:ext cx="9720262" cy="1498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xmlns="" id="{6A731750-8D98-4583-9884-68079D0564C9}"/>
              </a:ext>
            </a:extLst>
          </p:cNvPr>
          <p:cNvSpPr>
            <a:spLocks noGrp="1"/>
          </p:cNvSpPr>
          <p:nvPr>
            <p:ph type="body" idx="1"/>
          </p:nvPr>
        </p:nvSpPr>
        <p:spPr bwMode="auto">
          <a:xfrm>
            <a:off x="1023938" y="2286000"/>
            <a:ext cx="9720262"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BEF049BD-1FFD-47ED-807C-5B3BA8E0C3A7}"/>
              </a:ext>
            </a:extLst>
          </p:cNvPr>
          <p:cNvSpPr>
            <a:spLocks noGrp="1"/>
          </p:cNvSpPr>
          <p:nvPr>
            <p:ph type="dt" sz="half" idx="2"/>
          </p:nvPr>
        </p:nvSpPr>
        <p:spPr>
          <a:xfrm>
            <a:off x="1023938" y="6470650"/>
            <a:ext cx="2154237" cy="274638"/>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lumMod val="95000"/>
                    <a:lumOff val="5000"/>
                  </a:schemeClr>
                </a:solidFill>
                <a:latin typeface="+mj-lt"/>
              </a:defRPr>
            </a:lvl1pPr>
          </a:lstStyle>
          <a:p>
            <a:pPr>
              <a:defRPr/>
            </a:pPr>
            <a:fld id="{F5489F47-E581-4BB7-BC12-181A934E8F51}" type="datetimeFigureOut">
              <a:rPr lang="en-US"/>
              <a:pPr>
                <a:defRPr/>
              </a:pPr>
              <a:t>9/16/2020</a:t>
            </a:fld>
            <a:endParaRPr lang="en-US"/>
          </a:p>
        </p:txBody>
      </p:sp>
      <p:sp>
        <p:nvSpPr>
          <p:cNvPr id="5" name="Footer Placeholder 4">
            <a:extLst>
              <a:ext uri="{FF2B5EF4-FFF2-40B4-BE49-F238E27FC236}">
                <a16:creationId xmlns:a16="http://schemas.microsoft.com/office/drawing/2014/main" xmlns="" id="{83103232-8687-4543-BCC6-7FB7EC498B3A}"/>
              </a:ext>
            </a:extLst>
          </p:cNvPr>
          <p:cNvSpPr>
            <a:spLocks noGrp="1"/>
          </p:cNvSpPr>
          <p:nvPr>
            <p:ph type="ftr" sz="quarter" idx="3"/>
          </p:nvPr>
        </p:nvSpPr>
        <p:spPr>
          <a:xfrm>
            <a:off x="4843463" y="6470650"/>
            <a:ext cx="5900737" cy="274638"/>
          </a:xfrm>
          <a:prstGeom prst="rect">
            <a:avLst/>
          </a:prstGeom>
        </p:spPr>
        <p:txBody>
          <a:bodyPr vert="horz" lIns="91440" tIns="45720" rIns="91440" bIns="45720" rtlCol="0" anchor="ctr"/>
          <a:lstStyle>
            <a:lvl1pPr algn="r" eaLnBrk="1" fontAlgn="auto" hangingPunct="1">
              <a:spcBef>
                <a:spcPts val="0"/>
              </a:spcBef>
              <a:spcAft>
                <a:spcPts val="0"/>
              </a:spcAft>
              <a:defRPr sz="1000" cap="all" baseline="0">
                <a:solidFill>
                  <a:schemeClr val="tx1">
                    <a:lumMod val="95000"/>
                    <a:lumOff val="5000"/>
                  </a:schemeClr>
                </a:solidFill>
                <a:latin typeface="+mj-lt"/>
              </a:defRPr>
            </a:lvl1pPr>
          </a:lstStyle>
          <a:p>
            <a:pPr>
              <a:defRPr/>
            </a:pPr>
            <a:endParaRPr lang="en-US"/>
          </a:p>
        </p:txBody>
      </p:sp>
      <p:sp>
        <p:nvSpPr>
          <p:cNvPr id="6" name="Slide Number Placeholder 5">
            <a:extLst>
              <a:ext uri="{FF2B5EF4-FFF2-40B4-BE49-F238E27FC236}">
                <a16:creationId xmlns:a16="http://schemas.microsoft.com/office/drawing/2014/main" xmlns="" id="{849D705C-87E4-49CE-8F5C-D403FDB678FA}"/>
              </a:ext>
            </a:extLst>
          </p:cNvPr>
          <p:cNvSpPr>
            <a:spLocks noGrp="1"/>
          </p:cNvSpPr>
          <p:nvPr>
            <p:ph type="sldNum" sz="quarter" idx="4"/>
          </p:nvPr>
        </p:nvSpPr>
        <p:spPr>
          <a:xfrm>
            <a:off x="10837863" y="6470650"/>
            <a:ext cx="973137" cy="274638"/>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lumMod val="95000"/>
                    <a:lumOff val="5000"/>
                  </a:schemeClr>
                </a:solidFill>
                <a:latin typeface="+mj-lt"/>
              </a:defRPr>
            </a:lvl1pPr>
          </a:lstStyle>
          <a:p>
            <a:pPr>
              <a:defRPr/>
            </a:pPr>
            <a:fld id="{4D46A84B-949B-42B9-BD15-3BAB3D0F4242}" type="slidenum">
              <a:rPr lang="en-US"/>
              <a:pPr>
                <a:defRPr/>
              </a:pPr>
              <a:t>‹#›</a:t>
            </a:fld>
            <a:endParaRPr lang="en-US"/>
          </a:p>
        </p:txBody>
      </p:sp>
      <p:cxnSp>
        <p:nvCxnSpPr>
          <p:cNvPr id="8" name="Straight Connector 7">
            <a:extLst>
              <a:ext uri="{FF2B5EF4-FFF2-40B4-BE49-F238E27FC236}">
                <a16:creationId xmlns:a16="http://schemas.microsoft.com/office/drawing/2014/main" xmlns="" id="{C7E2ACD7-E8DF-441B-B369-BE110D107348}"/>
              </a:ext>
            </a:extLst>
          </p:cNvPr>
          <p:cNvCxnSpPr/>
          <p:nvPr/>
        </p:nvCxnSpPr>
        <p:spPr>
          <a:xfrm flipV="1">
            <a:off x="762000" y="82708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477" r:id="rId1"/>
    <p:sldLayoutId id="2147484471" r:id="rId2"/>
    <p:sldLayoutId id="2147484478" r:id="rId3"/>
    <p:sldLayoutId id="2147484472" r:id="rId4"/>
    <p:sldLayoutId id="2147484473" r:id="rId5"/>
    <p:sldLayoutId id="2147484474" r:id="rId6"/>
    <p:sldLayoutId id="2147484479" r:id="rId7"/>
    <p:sldLayoutId id="2147484475" r:id="rId8"/>
    <p:sldLayoutId id="2147484480" r:id="rId9"/>
    <p:sldLayoutId id="2147484476" r:id="rId10"/>
    <p:sldLayoutId id="2147484481" r:id="rId11"/>
  </p:sldLayoutIdLst>
  <p:txStyles>
    <p:titleStyle>
      <a:lvl1pPr algn="l" rtl="0" eaLnBrk="0" fontAlgn="base" hangingPunct="0">
        <a:lnSpc>
          <a:spcPct val="80000"/>
        </a:lnSpc>
        <a:spcBef>
          <a:spcPct val="0"/>
        </a:spcBef>
        <a:spcAft>
          <a:spcPct val="0"/>
        </a:spcAft>
        <a:defRPr sz="5000" kern="1200" cap="all" spc="100">
          <a:solidFill>
            <a:srgbClr val="0D0D0D"/>
          </a:solidFill>
          <a:latin typeface="+mj-lt"/>
          <a:ea typeface="+mj-ea"/>
          <a:cs typeface="+mj-cs"/>
        </a:defRPr>
      </a:lvl1pPr>
      <a:lvl2pPr algn="l" rtl="0" eaLnBrk="0" fontAlgn="base" hangingPunct="0">
        <a:lnSpc>
          <a:spcPct val="80000"/>
        </a:lnSpc>
        <a:spcBef>
          <a:spcPct val="0"/>
        </a:spcBef>
        <a:spcAft>
          <a:spcPct val="0"/>
        </a:spcAft>
        <a:defRPr sz="5000">
          <a:solidFill>
            <a:srgbClr val="0D0D0D"/>
          </a:solidFill>
          <a:latin typeface="Tw Cen MT Condensed" panose="020B0606020104020203" pitchFamily="34" charset="0"/>
        </a:defRPr>
      </a:lvl2pPr>
      <a:lvl3pPr algn="l" rtl="0" eaLnBrk="0" fontAlgn="base" hangingPunct="0">
        <a:lnSpc>
          <a:spcPct val="80000"/>
        </a:lnSpc>
        <a:spcBef>
          <a:spcPct val="0"/>
        </a:spcBef>
        <a:spcAft>
          <a:spcPct val="0"/>
        </a:spcAft>
        <a:defRPr sz="5000">
          <a:solidFill>
            <a:srgbClr val="0D0D0D"/>
          </a:solidFill>
          <a:latin typeface="Tw Cen MT Condensed" panose="020B0606020104020203" pitchFamily="34" charset="0"/>
        </a:defRPr>
      </a:lvl3pPr>
      <a:lvl4pPr algn="l" rtl="0" eaLnBrk="0" fontAlgn="base" hangingPunct="0">
        <a:lnSpc>
          <a:spcPct val="80000"/>
        </a:lnSpc>
        <a:spcBef>
          <a:spcPct val="0"/>
        </a:spcBef>
        <a:spcAft>
          <a:spcPct val="0"/>
        </a:spcAft>
        <a:defRPr sz="5000">
          <a:solidFill>
            <a:srgbClr val="0D0D0D"/>
          </a:solidFill>
          <a:latin typeface="Tw Cen MT Condensed" panose="020B0606020104020203" pitchFamily="34" charset="0"/>
        </a:defRPr>
      </a:lvl4pPr>
      <a:lvl5pPr algn="l" rtl="0" eaLnBrk="0" fontAlgn="base" hangingPunct="0">
        <a:lnSpc>
          <a:spcPct val="80000"/>
        </a:lnSpc>
        <a:spcBef>
          <a:spcPct val="0"/>
        </a:spcBef>
        <a:spcAft>
          <a:spcPct val="0"/>
        </a:spcAft>
        <a:defRPr sz="5000">
          <a:solidFill>
            <a:srgbClr val="0D0D0D"/>
          </a:solidFill>
          <a:latin typeface="Tw Cen MT Condensed" panose="020B0606020104020203" pitchFamily="34" charset="0"/>
        </a:defRPr>
      </a:lvl5pPr>
      <a:lvl6pPr marL="457200" algn="l" rtl="0" fontAlgn="base">
        <a:lnSpc>
          <a:spcPct val="80000"/>
        </a:lnSpc>
        <a:spcBef>
          <a:spcPct val="0"/>
        </a:spcBef>
        <a:spcAft>
          <a:spcPct val="0"/>
        </a:spcAft>
        <a:defRPr sz="5000">
          <a:solidFill>
            <a:srgbClr val="0D0D0D"/>
          </a:solidFill>
          <a:latin typeface="Tw Cen MT Condensed" panose="020B0606020104020203" pitchFamily="34" charset="0"/>
        </a:defRPr>
      </a:lvl6pPr>
      <a:lvl7pPr marL="914400" algn="l" rtl="0" fontAlgn="base">
        <a:lnSpc>
          <a:spcPct val="80000"/>
        </a:lnSpc>
        <a:spcBef>
          <a:spcPct val="0"/>
        </a:spcBef>
        <a:spcAft>
          <a:spcPct val="0"/>
        </a:spcAft>
        <a:defRPr sz="5000">
          <a:solidFill>
            <a:srgbClr val="0D0D0D"/>
          </a:solidFill>
          <a:latin typeface="Tw Cen MT Condensed" panose="020B0606020104020203" pitchFamily="34" charset="0"/>
        </a:defRPr>
      </a:lvl7pPr>
      <a:lvl8pPr marL="1371600" algn="l" rtl="0" fontAlgn="base">
        <a:lnSpc>
          <a:spcPct val="80000"/>
        </a:lnSpc>
        <a:spcBef>
          <a:spcPct val="0"/>
        </a:spcBef>
        <a:spcAft>
          <a:spcPct val="0"/>
        </a:spcAft>
        <a:defRPr sz="5000">
          <a:solidFill>
            <a:srgbClr val="0D0D0D"/>
          </a:solidFill>
          <a:latin typeface="Tw Cen MT Condensed" panose="020B0606020104020203" pitchFamily="34" charset="0"/>
        </a:defRPr>
      </a:lvl8pPr>
      <a:lvl9pPr marL="1828800" algn="l" rtl="0" fontAlgn="base">
        <a:lnSpc>
          <a:spcPct val="80000"/>
        </a:lnSpc>
        <a:spcBef>
          <a:spcPct val="0"/>
        </a:spcBef>
        <a:spcAft>
          <a:spcPct val="0"/>
        </a:spcAft>
        <a:defRPr sz="5000">
          <a:solidFill>
            <a:srgbClr val="0D0D0D"/>
          </a:solidFill>
          <a:latin typeface="Tw Cen MT Condensed" panose="020B0606020104020203"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13"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kern="1200">
          <a:solidFill>
            <a:schemeClr val="tx1"/>
          </a:solidFill>
          <a:latin typeface="+mn-lt"/>
          <a:ea typeface="+mn-ea"/>
          <a:cs typeface="+mn-cs"/>
        </a:defRPr>
      </a:lvl2pPr>
      <a:lvl3pPr marL="447675"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3pPr>
      <a:lvl4pPr marL="593725"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4pPr>
      <a:lvl5pPr marL="776288"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59FAF246-8651-43C8-B11F-37FE879B8CE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xmlns="" id="{2968535F-199B-4D00-A02D-B49137D7A7C0}"/>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82BF5462-9258-475E-8FEA-20F4089B6352}"/>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57E554F5-4192-40BE-A802-865CF61BBD05}" type="datetimeFigureOut">
              <a:rPr lang="en-US"/>
              <a:pPr>
                <a:defRPr/>
              </a:pPr>
              <a:t>9/16/2020</a:t>
            </a:fld>
            <a:endParaRPr lang="en-US"/>
          </a:p>
        </p:txBody>
      </p:sp>
      <p:sp>
        <p:nvSpPr>
          <p:cNvPr id="5" name="Footer Placeholder 4">
            <a:extLst>
              <a:ext uri="{FF2B5EF4-FFF2-40B4-BE49-F238E27FC236}">
                <a16:creationId xmlns:a16="http://schemas.microsoft.com/office/drawing/2014/main" xmlns="" id="{510782D5-E97E-43EB-B54C-CA476643BE57}"/>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xmlns="" id="{DB8A4408-070A-4978-8027-DA9896AC17AF}"/>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4C5112F7-47FD-4608-B416-6E2735252D9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3.png"/><Relationship Id="rId7" Type="http://schemas.openxmlformats.org/officeDocument/2006/relationships/diagramColors" Target="../diagrams/colors5.xml"/><Relationship Id="rId12"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QuickStyle" Target="../diagrams/quickStyle5.xml"/><Relationship Id="rId11" Type="http://schemas.openxmlformats.org/officeDocument/2006/relationships/image" Target="../media/image29.png"/><Relationship Id="rId5" Type="http://schemas.openxmlformats.org/officeDocument/2006/relationships/diagramLayout" Target="../diagrams/layout5.xml"/><Relationship Id="rId10" Type="http://schemas.openxmlformats.org/officeDocument/2006/relationships/image" Target="../media/image28.png"/><Relationship Id="rId4" Type="http://schemas.openxmlformats.org/officeDocument/2006/relationships/diagramData" Target="../diagrams/data5.xml"/><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13.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3.pn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8154320-80F7-4FC3-8296-CEABBE67B71C}"/>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1E2D19A1-FFB4-4124-BB4A-26A78C92D0B2}"/>
              </a:ext>
            </a:extLst>
          </p:cNvPr>
          <p:cNvSpPr/>
          <p:nvPr/>
        </p:nvSpPr>
        <p:spPr>
          <a:xfrm>
            <a:off x="0" y="4337050"/>
            <a:ext cx="12192000" cy="2520950"/>
          </a:xfrm>
          <a:prstGeom prst="rect">
            <a:avLst/>
          </a:prstGeom>
          <a:solidFill>
            <a:srgbClr val="46166A">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a:extLst>
              <a:ext uri="{FF2B5EF4-FFF2-40B4-BE49-F238E27FC236}">
                <a16:creationId xmlns:a16="http://schemas.microsoft.com/office/drawing/2014/main" xmlns="" id="{911939C3-52EC-4500-AA2A-9A77E066BA9D}"/>
              </a:ext>
            </a:extLst>
          </p:cNvPr>
          <p:cNvSpPr>
            <a:spLocks noGrp="1"/>
          </p:cNvSpPr>
          <p:nvPr>
            <p:ph type="ctrTitle" idx="4294967295"/>
          </p:nvPr>
        </p:nvSpPr>
        <p:spPr>
          <a:xfrm>
            <a:off x="534193" y="4781550"/>
            <a:ext cx="11123613" cy="2076450"/>
          </a:xfrm>
        </p:spPr>
        <p:txBody>
          <a:bodyPr>
            <a:noAutofit/>
          </a:bodyPr>
          <a:lstStyle/>
          <a:p>
            <a:pPr algn="ctr" eaLnBrk="1" fontAlgn="auto" hangingPunct="1">
              <a:spcAft>
                <a:spcPts val="1200"/>
              </a:spcAft>
              <a:defRPr/>
            </a:pPr>
            <a:r>
              <a:rPr lang="en-US" sz="4800" dirty="0">
                <a:solidFill>
                  <a:schemeClr val="bg1"/>
                </a:solidFill>
              </a:rPr>
              <a:t>   </a:t>
            </a:r>
            <a:r>
              <a:rPr lang="en-US" sz="5400" dirty="0">
                <a:solidFill>
                  <a:schemeClr val="bg1"/>
                </a:solidFill>
              </a:rPr>
              <a:t>Explore | Prepare | Experience |Become</a:t>
            </a:r>
            <a:r>
              <a:rPr lang="en-US" sz="8000" dirty="0">
                <a:solidFill>
                  <a:schemeClr val="bg1"/>
                </a:solidFill>
              </a:rPr>
              <a:t/>
            </a:r>
            <a:br>
              <a:rPr lang="en-US" sz="8000" dirty="0">
                <a:solidFill>
                  <a:schemeClr val="bg1"/>
                </a:solidFill>
              </a:rPr>
            </a:br>
            <a:r>
              <a:rPr lang="en-US" sz="2700" dirty="0">
                <a:solidFill>
                  <a:schemeClr val="bg1"/>
                </a:solidFill>
              </a:rPr>
              <a:t/>
            </a:r>
            <a:br>
              <a:rPr lang="en-US" sz="2700" dirty="0">
                <a:solidFill>
                  <a:schemeClr val="bg1"/>
                </a:solidFill>
              </a:rPr>
            </a:br>
            <a:r>
              <a:rPr lang="en-US" sz="2700" i="1" dirty="0">
                <a:solidFill>
                  <a:schemeClr val="bg1"/>
                </a:solidFill>
              </a:rPr>
              <a:t>    </a:t>
            </a:r>
            <a:r>
              <a:rPr lang="en-US" sz="2700" dirty="0">
                <a:solidFill>
                  <a:schemeClr val="bg1"/>
                </a:solidFill>
              </a:rPr>
              <a:t>Twardowski Career Development Center </a:t>
            </a:r>
            <a:r>
              <a:rPr lang="en-US" sz="2700" dirty="0">
                <a:solidFill>
                  <a:prstClr val="white"/>
                </a:solidFill>
                <a:latin typeface="Adobe Caslon Pro" panose="0205050205050A020403" pitchFamily="18" charset="0"/>
                <a:sym typeface="Symbol" panose="05050102010706020507" pitchFamily="18" charset="2"/>
              </a:rPr>
              <a:t>•</a:t>
            </a:r>
            <a:r>
              <a:rPr lang="en-US" sz="2700" dirty="0">
                <a:solidFill>
                  <a:schemeClr val="bg1"/>
                </a:solidFill>
              </a:rPr>
              <a:t> </a:t>
            </a:r>
            <a:r>
              <a:rPr lang="en-US" sz="2700" dirty="0">
                <a:solidFill>
                  <a:schemeClr val="bg1"/>
                </a:solidFill>
                <a:sym typeface="Symbol" panose="05050102010706020507" pitchFamily="18" charset="2"/>
              </a:rPr>
              <a:t>wcupa.edu/</a:t>
            </a:r>
            <a:r>
              <a:rPr lang="en-US" sz="2700" dirty="0" err="1">
                <a:solidFill>
                  <a:schemeClr val="bg1"/>
                </a:solidFill>
                <a:sym typeface="Symbol" panose="05050102010706020507" pitchFamily="18" charset="2"/>
              </a:rPr>
              <a:t>cdc</a:t>
            </a:r>
            <a:r>
              <a:rPr lang="en-US" sz="2700" dirty="0">
                <a:solidFill>
                  <a:schemeClr val="bg1"/>
                </a:solidFill>
                <a:sym typeface="Symbol" panose="05050102010706020507" pitchFamily="18" charset="2"/>
              </a:rPr>
              <a:t> </a:t>
            </a:r>
            <a:r>
              <a:rPr lang="en-US" sz="2700" dirty="0">
                <a:solidFill>
                  <a:schemeClr val="bg1"/>
                </a:solidFill>
                <a:latin typeface="Adobe Caslon Pro" panose="0205050205050A020403" pitchFamily="18" charset="0"/>
                <a:sym typeface="Symbol" panose="05050102010706020507" pitchFamily="18" charset="2"/>
              </a:rPr>
              <a:t>• </a:t>
            </a:r>
            <a:r>
              <a:rPr lang="en-US" sz="2700" dirty="0">
                <a:solidFill>
                  <a:schemeClr val="bg1"/>
                </a:solidFill>
                <a:sym typeface="Symbol" panose="05050102010706020507" pitchFamily="18" charset="2"/>
              </a:rPr>
              <a:t>610-436-2501 </a:t>
            </a:r>
            <a:br>
              <a:rPr lang="en-US" sz="2700" dirty="0">
                <a:solidFill>
                  <a:schemeClr val="bg1"/>
                </a:solidFill>
                <a:sym typeface="Symbol" panose="05050102010706020507" pitchFamily="18" charset="2"/>
              </a:rPr>
            </a:br>
            <a:r>
              <a:rPr lang="en-US" sz="2700" dirty="0">
                <a:solidFill>
                  <a:schemeClr val="bg1"/>
                </a:solidFill>
                <a:sym typeface="Symbol" panose="05050102010706020507" pitchFamily="18" charset="2"/>
              </a:rPr>
              <a:t>225 Lawrence </a:t>
            </a:r>
            <a:r>
              <a:rPr lang="en-US" sz="2700" dirty="0">
                <a:solidFill>
                  <a:schemeClr val="bg1"/>
                </a:solidFill>
                <a:latin typeface="Adobe Caslon Pro" panose="0205050205050A020403" pitchFamily="18" charset="0"/>
                <a:sym typeface="Symbol" panose="05050102010706020507" pitchFamily="18" charset="2"/>
              </a:rPr>
              <a:t>• </a:t>
            </a:r>
            <a:r>
              <a:rPr lang="en-US" sz="2700" dirty="0">
                <a:solidFill>
                  <a:schemeClr val="bg1"/>
                </a:solidFill>
                <a:sym typeface="Symbol" panose="05050102010706020507" pitchFamily="18" charset="2"/>
              </a:rPr>
              <a:t>Monday-Friday, 8am-4pm</a:t>
            </a:r>
            <a:endParaRPr lang="en-US" sz="2700" dirty="0">
              <a:solidFill>
                <a:schemeClr val="bg1"/>
              </a:solidFill>
            </a:endParaRPr>
          </a:p>
        </p:txBody>
      </p:sp>
    </p:spTree>
    <p:extLst>
      <p:ext uri="{BB962C8B-B14F-4D97-AF65-F5344CB8AC3E}">
        <p14:creationId xmlns:p14="http://schemas.microsoft.com/office/powerpoint/2010/main" val="2706927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246ECA0-62AE-4A0A-8158-5B56D2160885}"/>
              </a:ext>
            </a:extLst>
          </p:cNvPr>
          <p:cNvSpPr/>
          <p:nvPr/>
        </p:nvSpPr>
        <p:spPr>
          <a:xfrm>
            <a:off x="5243114" y="2061705"/>
            <a:ext cx="6096000" cy="3286412"/>
          </a:xfrm>
          <a:prstGeom prst="rect">
            <a:avLst/>
          </a:prstGeom>
        </p:spPr>
        <p:txBody>
          <a:bodyPr>
            <a:spAutoFit/>
          </a:bodyPr>
          <a:lstStyle/>
          <a:p>
            <a:pPr marL="742950" lvl="1" indent="-285750">
              <a:lnSpc>
                <a:spcPct val="105000"/>
              </a:lnSpc>
              <a:spcBef>
                <a:spcPts val="0"/>
              </a:spcBef>
              <a:spcAft>
                <a:spcPts val="800"/>
              </a:spcAft>
              <a:buFont typeface="Courier New" panose="02070309020205020404" pitchFamily="49" charset="0"/>
              <a:buChar char="o"/>
            </a:pPr>
            <a:r>
              <a:rPr lang="en-US" sz="2800">
                <a:solidFill>
                  <a:srgbClr val="816496"/>
                </a:solidFill>
                <a:latin typeface="Century Gothic" panose="020B0502020202020204" pitchFamily="34" charset="0"/>
                <a:ea typeface="Times New Roman" panose="02020603050405020304" pitchFamily="18" charset="0"/>
              </a:rPr>
              <a:t>S</a:t>
            </a:r>
            <a:r>
              <a:rPr lang="en-US" sz="2800">
                <a:solidFill>
                  <a:srgbClr val="816496"/>
                </a:solidFill>
                <a:effectLst/>
                <a:latin typeface="Century Gothic" panose="020B0502020202020204" pitchFamily="34" charset="0"/>
                <a:ea typeface="Times New Roman" panose="02020603050405020304" pitchFamily="18" charset="0"/>
              </a:rPr>
              <a:t>chedule appointments</a:t>
            </a:r>
          </a:p>
          <a:p>
            <a:pPr marL="742950" lvl="1" indent="-285750">
              <a:lnSpc>
                <a:spcPct val="105000"/>
              </a:lnSpc>
              <a:spcBef>
                <a:spcPts val="0"/>
              </a:spcBef>
              <a:spcAft>
                <a:spcPts val="800"/>
              </a:spcAft>
              <a:buFont typeface="Courier New" panose="02070309020205020404" pitchFamily="49" charset="0"/>
              <a:buChar char="o"/>
            </a:pPr>
            <a:r>
              <a:rPr lang="en-US" sz="2800">
                <a:solidFill>
                  <a:srgbClr val="816496"/>
                </a:solidFill>
                <a:latin typeface="Century Gothic" panose="020B0502020202020204" pitchFamily="34" charset="0"/>
                <a:ea typeface="Times New Roman" panose="02020603050405020304" pitchFamily="18" charset="0"/>
              </a:rPr>
              <a:t>U</a:t>
            </a:r>
            <a:r>
              <a:rPr lang="en-US" sz="2800">
                <a:solidFill>
                  <a:srgbClr val="816496"/>
                </a:solidFill>
                <a:effectLst/>
                <a:latin typeface="Century Gothic" panose="020B0502020202020204" pitchFamily="34" charset="0"/>
                <a:ea typeface="Times New Roman" panose="02020603050405020304" pitchFamily="18" charset="0"/>
              </a:rPr>
              <a:t>pload documents</a:t>
            </a:r>
            <a:endParaRPr lang="en-US" sz="2800">
              <a:solidFill>
                <a:srgbClr val="816496"/>
              </a:solidFill>
              <a:latin typeface="Century Gothic" panose="020B0502020202020204" pitchFamily="34" charset="0"/>
              <a:ea typeface="Times New Roman" panose="02020603050405020304" pitchFamily="18" charset="0"/>
            </a:endParaRPr>
          </a:p>
          <a:p>
            <a:pPr marL="742950" lvl="1" indent="-285750">
              <a:lnSpc>
                <a:spcPct val="105000"/>
              </a:lnSpc>
              <a:spcBef>
                <a:spcPts val="0"/>
              </a:spcBef>
              <a:spcAft>
                <a:spcPts val="800"/>
              </a:spcAft>
              <a:buFont typeface="Courier New" panose="02070309020205020404" pitchFamily="49" charset="0"/>
              <a:buChar char="o"/>
            </a:pPr>
            <a:r>
              <a:rPr lang="en-US" sz="2800">
                <a:solidFill>
                  <a:srgbClr val="816496"/>
                </a:solidFill>
                <a:effectLst/>
                <a:latin typeface="Century Gothic" panose="020B0502020202020204" pitchFamily="34" charset="0"/>
                <a:ea typeface="Times New Roman" panose="02020603050405020304" pitchFamily="18" charset="0"/>
              </a:rPr>
              <a:t>Apply for jobs/internships</a:t>
            </a:r>
            <a:endParaRPr lang="en-US" sz="2800">
              <a:solidFill>
                <a:srgbClr val="816496"/>
              </a:solidFill>
              <a:latin typeface="Century Gothic" panose="020B0502020202020204" pitchFamily="34" charset="0"/>
              <a:ea typeface="Times New Roman" panose="02020603050405020304" pitchFamily="18" charset="0"/>
            </a:endParaRPr>
          </a:p>
          <a:p>
            <a:pPr marL="742950" lvl="1" indent="-285750">
              <a:lnSpc>
                <a:spcPct val="105000"/>
              </a:lnSpc>
              <a:spcBef>
                <a:spcPts val="0"/>
              </a:spcBef>
              <a:spcAft>
                <a:spcPts val="800"/>
              </a:spcAft>
              <a:buFont typeface="Courier New" panose="02070309020205020404" pitchFamily="49" charset="0"/>
              <a:buChar char="o"/>
            </a:pPr>
            <a:r>
              <a:rPr lang="en-US" sz="2800">
                <a:solidFill>
                  <a:srgbClr val="816496"/>
                </a:solidFill>
                <a:effectLst/>
                <a:latin typeface="Century Gothic" panose="020B0502020202020204" pitchFamily="34" charset="0"/>
                <a:ea typeface="Times New Roman" panose="02020603050405020304" pitchFamily="18" charset="0"/>
              </a:rPr>
              <a:t>Research employers</a:t>
            </a:r>
          </a:p>
          <a:p>
            <a:pPr marL="742950" lvl="1" indent="-285750">
              <a:lnSpc>
                <a:spcPct val="105000"/>
              </a:lnSpc>
              <a:spcBef>
                <a:spcPts val="0"/>
              </a:spcBef>
              <a:spcAft>
                <a:spcPts val="800"/>
              </a:spcAft>
              <a:buFont typeface="Courier New" panose="02070309020205020404" pitchFamily="49" charset="0"/>
              <a:buChar char="o"/>
            </a:pPr>
            <a:r>
              <a:rPr lang="en-US" sz="2800">
                <a:solidFill>
                  <a:srgbClr val="816496"/>
                </a:solidFill>
                <a:latin typeface="Century Gothic" panose="020B0502020202020204" pitchFamily="34" charset="0"/>
              </a:rPr>
              <a:t>Check out upcoming events</a:t>
            </a:r>
          </a:p>
          <a:p>
            <a:pPr marL="742950" lvl="1" indent="-285750">
              <a:lnSpc>
                <a:spcPct val="105000"/>
              </a:lnSpc>
              <a:spcBef>
                <a:spcPts val="0"/>
              </a:spcBef>
              <a:spcAft>
                <a:spcPts val="800"/>
              </a:spcAft>
              <a:buFont typeface="Courier New" panose="02070309020205020404" pitchFamily="49" charset="0"/>
              <a:buChar char="o"/>
            </a:pPr>
            <a:r>
              <a:rPr lang="en-US" sz="2800">
                <a:solidFill>
                  <a:srgbClr val="816496"/>
                </a:solidFill>
                <a:latin typeface="Century Gothic" panose="020B0502020202020204" pitchFamily="34" charset="0"/>
              </a:rPr>
              <a:t>And more!</a:t>
            </a:r>
            <a:endParaRPr lang="en-US" sz="2800">
              <a:solidFill>
                <a:srgbClr val="816496"/>
              </a:solidFill>
              <a:effectLst/>
              <a:latin typeface="Century Gothic" panose="020B0502020202020204" pitchFamily="34" charset="0"/>
            </a:endParaRPr>
          </a:p>
        </p:txBody>
      </p:sp>
      <p:pic>
        <p:nvPicPr>
          <p:cNvPr id="4098" name="Picture 2" descr="Image result for handshake logo">
            <a:extLst>
              <a:ext uri="{FF2B5EF4-FFF2-40B4-BE49-F238E27FC236}">
                <a16:creationId xmlns:a16="http://schemas.microsoft.com/office/drawing/2014/main" xmlns="" id="{666B1543-B405-4CA4-B92E-87C8870E68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83" t="562" r="18746" b="18985"/>
          <a:stretch/>
        </p:blipFill>
        <p:spPr bwMode="auto">
          <a:xfrm>
            <a:off x="688405" y="550174"/>
            <a:ext cx="4144853" cy="47979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FEA8B599-FCF0-4996-B64B-03B81C3212BA}"/>
              </a:ext>
            </a:extLst>
          </p:cNvPr>
          <p:cNvSpPr/>
          <p:nvPr/>
        </p:nvSpPr>
        <p:spPr>
          <a:xfrm>
            <a:off x="1645117" y="5720958"/>
            <a:ext cx="8506361" cy="748538"/>
          </a:xfrm>
          <a:prstGeom prst="rect">
            <a:avLst/>
          </a:prstGeom>
        </p:spPr>
        <p:txBody>
          <a:bodyPr wrap="square">
            <a:spAutoFit/>
          </a:bodyPr>
          <a:lstStyle/>
          <a:p>
            <a:pPr lvl="1">
              <a:lnSpc>
                <a:spcPct val="105000"/>
              </a:lnSpc>
              <a:spcBef>
                <a:spcPts val="0"/>
              </a:spcBef>
              <a:spcAft>
                <a:spcPts val="800"/>
              </a:spcAft>
            </a:pPr>
            <a:r>
              <a:rPr lang="en-US" sz="4400" b="1">
                <a:solidFill>
                  <a:srgbClr val="816496"/>
                </a:solidFill>
                <a:latin typeface="Century Gothic" panose="020B0502020202020204" pitchFamily="34" charset="0"/>
                <a:ea typeface="Times New Roman" panose="02020603050405020304" pitchFamily="18" charset="0"/>
              </a:rPr>
              <a:t>wcupa.joinhandshake.com</a:t>
            </a:r>
            <a:endParaRPr lang="en-US" sz="4400" b="1">
              <a:solidFill>
                <a:srgbClr val="816496"/>
              </a:solidFill>
              <a:effectLst/>
              <a:latin typeface="Century Gothic" panose="020B0502020202020204" pitchFamily="34" charset="0"/>
            </a:endParaRPr>
          </a:p>
        </p:txBody>
      </p:sp>
      <p:sp>
        <p:nvSpPr>
          <p:cNvPr id="6" name="Title 1">
            <a:extLst>
              <a:ext uri="{FF2B5EF4-FFF2-40B4-BE49-F238E27FC236}">
                <a16:creationId xmlns:a16="http://schemas.microsoft.com/office/drawing/2014/main" xmlns="" id="{C2B1F9FB-5C4C-42EB-82AD-D3B25E3A444A}"/>
              </a:ext>
            </a:extLst>
          </p:cNvPr>
          <p:cNvSpPr>
            <a:spLocks noGrp="1"/>
          </p:cNvSpPr>
          <p:nvPr>
            <p:ph type="title"/>
          </p:nvPr>
        </p:nvSpPr>
        <p:spPr>
          <a:xfrm>
            <a:off x="5033695" y="398026"/>
            <a:ext cx="6305419" cy="1325563"/>
          </a:xfrm>
          <a:ln>
            <a:noFill/>
          </a:ln>
        </p:spPr>
        <p:txBody>
          <a:bodyPr>
            <a:normAutofit/>
          </a:bodyPr>
          <a:lstStyle/>
          <a:p>
            <a:pPr algn="ctr"/>
            <a:r>
              <a:rPr lang="en-US" sz="7200" b="1" dirty="0">
                <a:solidFill>
                  <a:srgbClr val="816496"/>
                </a:solidFill>
                <a:latin typeface="Century Gothic" panose="020B0502020202020204" pitchFamily="34" charset="0"/>
              </a:rPr>
              <a:t>Handshake</a:t>
            </a:r>
            <a:endParaRPr lang="en-US" sz="7200" dirty="0">
              <a:solidFill>
                <a:srgbClr val="816496"/>
              </a:solidFill>
              <a:latin typeface="Century Gothic" panose="020B0502020202020204" pitchFamily="34" charset="0"/>
            </a:endParaRPr>
          </a:p>
        </p:txBody>
      </p:sp>
    </p:spTree>
    <p:extLst>
      <p:ext uri="{BB962C8B-B14F-4D97-AF65-F5344CB8AC3E}">
        <p14:creationId xmlns:p14="http://schemas.microsoft.com/office/powerpoint/2010/main" val="3611933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A74F1F4-7DEB-4010-B397-834D0DF135ED}"/>
              </a:ext>
            </a:extLst>
          </p:cNvPr>
          <p:cNvPicPr>
            <a:picLocks noChangeAspect="1"/>
          </p:cNvPicPr>
          <p:nvPr/>
        </p:nvPicPr>
        <p:blipFill>
          <a:blip r:embed="rId3"/>
          <a:stretch>
            <a:fillRect/>
          </a:stretch>
        </p:blipFill>
        <p:spPr>
          <a:xfrm>
            <a:off x="113826" y="88535"/>
            <a:ext cx="6738530" cy="2419350"/>
          </a:xfrm>
          <a:prstGeom prst="rect">
            <a:avLst/>
          </a:prstGeom>
        </p:spPr>
      </p:pic>
      <p:pic>
        <p:nvPicPr>
          <p:cNvPr id="7" name="Picture 6">
            <a:extLst>
              <a:ext uri="{FF2B5EF4-FFF2-40B4-BE49-F238E27FC236}">
                <a16:creationId xmlns:a16="http://schemas.microsoft.com/office/drawing/2014/main" xmlns="" id="{26F7FF36-8C19-4DC3-A10E-B80F643811F2}"/>
              </a:ext>
            </a:extLst>
          </p:cNvPr>
          <p:cNvPicPr>
            <a:picLocks noChangeAspect="1"/>
          </p:cNvPicPr>
          <p:nvPr/>
        </p:nvPicPr>
        <p:blipFill>
          <a:blip r:embed="rId4"/>
          <a:stretch>
            <a:fillRect/>
          </a:stretch>
        </p:blipFill>
        <p:spPr>
          <a:xfrm>
            <a:off x="301235" y="2750184"/>
            <a:ext cx="6551121" cy="3798198"/>
          </a:xfrm>
          <a:prstGeom prst="rect">
            <a:avLst/>
          </a:prstGeom>
        </p:spPr>
      </p:pic>
      <p:pic>
        <p:nvPicPr>
          <p:cNvPr id="2" name="Picture 1">
            <a:extLst>
              <a:ext uri="{FF2B5EF4-FFF2-40B4-BE49-F238E27FC236}">
                <a16:creationId xmlns:a16="http://schemas.microsoft.com/office/drawing/2014/main" xmlns="" id="{CE01635E-DF16-41E6-9425-D3BD7ABCB941}"/>
              </a:ext>
            </a:extLst>
          </p:cNvPr>
          <p:cNvPicPr>
            <a:picLocks noChangeAspect="1"/>
          </p:cNvPicPr>
          <p:nvPr/>
        </p:nvPicPr>
        <p:blipFill>
          <a:blip r:embed="rId5"/>
          <a:stretch>
            <a:fillRect/>
          </a:stretch>
        </p:blipFill>
        <p:spPr>
          <a:xfrm>
            <a:off x="6852356" y="88534"/>
            <a:ext cx="5249333" cy="4562487"/>
          </a:xfrm>
          <a:prstGeom prst="rect">
            <a:avLst/>
          </a:prstGeom>
        </p:spPr>
      </p:pic>
      <p:sp>
        <p:nvSpPr>
          <p:cNvPr id="8" name="Rectangle 7">
            <a:extLst>
              <a:ext uri="{FF2B5EF4-FFF2-40B4-BE49-F238E27FC236}">
                <a16:creationId xmlns:a16="http://schemas.microsoft.com/office/drawing/2014/main" xmlns="" id="{95E947FA-E73B-439F-BC4E-D52CF5381DD4}"/>
              </a:ext>
            </a:extLst>
          </p:cNvPr>
          <p:cNvSpPr/>
          <p:nvPr/>
        </p:nvSpPr>
        <p:spPr>
          <a:xfrm>
            <a:off x="7068452" y="4649283"/>
            <a:ext cx="5033237" cy="523220"/>
          </a:xfrm>
          <a:prstGeom prst="rect">
            <a:avLst/>
          </a:prstGeom>
        </p:spPr>
        <p:txBody>
          <a:bodyPr wrap="none">
            <a:spAutoFit/>
          </a:bodyPr>
          <a:lstStyle/>
          <a:p>
            <a:r>
              <a:rPr lang="en-US" sz="2800" b="1" dirty="0">
                <a:solidFill>
                  <a:srgbClr val="7030A0"/>
                </a:solidFill>
              </a:rPr>
              <a:t>https://wcupa.biginterview.com/</a:t>
            </a:r>
          </a:p>
        </p:txBody>
      </p:sp>
    </p:spTree>
    <p:extLst>
      <p:ext uri="{BB962C8B-B14F-4D97-AF65-F5344CB8AC3E}">
        <p14:creationId xmlns:p14="http://schemas.microsoft.com/office/powerpoint/2010/main" val="2462139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36708411-EE52-480E-958C-180C4D40F8B8}"/>
              </a:ext>
            </a:extLst>
          </p:cNvPr>
          <p:cNvSpPr/>
          <p:nvPr/>
        </p:nvSpPr>
        <p:spPr>
          <a:xfrm>
            <a:off x="0" y="-3175"/>
            <a:ext cx="12192000" cy="1301750"/>
          </a:xfrm>
          <a:prstGeom prst="rect">
            <a:avLst/>
          </a:prstGeom>
          <a:solidFill>
            <a:srgbClr val="46166A"/>
          </a:solidFill>
          <a:ln>
            <a:solidFill>
              <a:srgbClr val="461E64"/>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31747" name="Title 12">
            <a:extLst>
              <a:ext uri="{FF2B5EF4-FFF2-40B4-BE49-F238E27FC236}">
                <a16:creationId xmlns:a16="http://schemas.microsoft.com/office/drawing/2014/main" xmlns="" id="{9FA21C49-9CD1-490B-A442-2B40DA0825C5}"/>
              </a:ext>
            </a:extLst>
          </p:cNvPr>
          <p:cNvSpPr>
            <a:spLocks noGrp="1"/>
          </p:cNvSpPr>
          <p:nvPr>
            <p:ph type="title"/>
          </p:nvPr>
        </p:nvSpPr>
        <p:spPr>
          <a:xfrm>
            <a:off x="1752600" y="152400"/>
            <a:ext cx="8686800" cy="990600"/>
          </a:xfrm>
        </p:spPr>
        <p:txBody>
          <a:bodyPr/>
          <a:lstStyle/>
          <a:p>
            <a:r>
              <a:rPr lang="en-US" altLang="en-US">
                <a:solidFill>
                  <a:schemeClr val="bg1"/>
                </a:solidFill>
                <a:latin typeface="Cambria" panose="02040503050406030204" pitchFamily="18" charset="0"/>
              </a:rPr>
              <a:t>Questions?</a:t>
            </a:r>
          </a:p>
        </p:txBody>
      </p:sp>
      <p:pic>
        <p:nvPicPr>
          <p:cNvPr id="31748" name="Picture 4">
            <a:extLst>
              <a:ext uri="{FF2B5EF4-FFF2-40B4-BE49-F238E27FC236}">
                <a16:creationId xmlns:a16="http://schemas.microsoft.com/office/drawing/2014/main" xmlns="" id="{D2B15519-921F-4297-BF4C-668ED7439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4763"/>
            <a:ext cx="2095500" cy="12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a:extLst>
              <a:ext uri="{FF2B5EF4-FFF2-40B4-BE49-F238E27FC236}">
                <a16:creationId xmlns:a16="http://schemas.microsoft.com/office/drawing/2014/main" xmlns="" id="{6A450F34-D640-489F-9982-1F240F2B40A8}"/>
              </a:ext>
            </a:extLst>
          </p:cNvPr>
          <p:cNvCxnSpPr/>
          <p:nvPr/>
        </p:nvCxnSpPr>
        <p:spPr>
          <a:xfrm>
            <a:off x="-28575" y="1298575"/>
            <a:ext cx="12234863" cy="7938"/>
          </a:xfrm>
          <a:prstGeom prst="line">
            <a:avLst/>
          </a:prstGeom>
          <a:ln>
            <a:solidFill>
              <a:srgbClr val="FFC000"/>
            </a:solidFill>
          </a:ln>
        </p:spPr>
        <p:style>
          <a:lnRef idx="2">
            <a:schemeClr val="accent4"/>
          </a:lnRef>
          <a:fillRef idx="0">
            <a:schemeClr val="accent4"/>
          </a:fillRef>
          <a:effectRef idx="1">
            <a:schemeClr val="accent4"/>
          </a:effectRef>
          <a:fontRef idx="minor">
            <a:schemeClr val="tx1"/>
          </a:fontRef>
        </p:style>
      </p:cxnSp>
      <p:graphicFrame>
        <p:nvGraphicFramePr>
          <p:cNvPr id="13" name="Diagram 12">
            <a:extLst>
              <a:ext uri="{FF2B5EF4-FFF2-40B4-BE49-F238E27FC236}">
                <a16:creationId xmlns:a16="http://schemas.microsoft.com/office/drawing/2014/main" xmlns="" id="{AD6D913D-1B5D-4598-B89D-FC17A8663D97}"/>
              </a:ext>
            </a:extLst>
          </p:cNvPr>
          <p:cNvGraphicFramePr/>
          <p:nvPr/>
        </p:nvGraphicFramePr>
        <p:xfrm>
          <a:off x="2249488" y="5219700"/>
          <a:ext cx="533400" cy="53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51" name="Content Placeholder 1">
            <a:extLst>
              <a:ext uri="{FF2B5EF4-FFF2-40B4-BE49-F238E27FC236}">
                <a16:creationId xmlns:a16="http://schemas.microsoft.com/office/drawing/2014/main" xmlns="" id="{9464779C-73FB-4FD4-94EA-8ABDAC858516}"/>
              </a:ext>
            </a:extLst>
          </p:cNvPr>
          <p:cNvSpPr>
            <a:spLocks noGrp="1"/>
          </p:cNvSpPr>
          <p:nvPr>
            <p:ph sz="half" idx="2"/>
          </p:nvPr>
        </p:nvSpPr>
        <p:spPr>
          <a:xfrm>
            <a:off x="404696" y="1822991"/>
            <a:ext cx="6382679" cy="4792297"/>
          </a:xfrm>
        </p:spPr>
        <p:txBody>
          <a:bodyPr/>
          <a:lstStyle/>
          <a:p>
            <a:pPr marL="0" indent="0" algn="ctr">
              <a:spcBef>
                <a:spcPct val="0"/>
              </a:spcBef>
              <a:buFont typeface="Arial" panose="020B0604020202020204" pitchFamily="34" charset="0"/>
              <a:buNone/>
            </a:pPr>
            <a:r>
              <a:rPr lang="en-US" altLang="en-US" b="1" dirty="0">
                <a:latin typeface="Cambria" panose="02040503050406030204" pitchFamily="18" charset="0"/>
              </a:rPr>
              <a:t>www.wcupa.edu/cdc</a:t>
            </a:r>
          </a:p>
          <a:p>
            <a:pPr marL="0" indent="0" algn="ctr">
              <a:spcBef>
                <a:spcPct val="0"/>
              </a:spcBef>
              <a:buFont typeface="Arial" panose="020B0604020202020204" pitchFamily="34" charset="0"/>
              <a:buNone/>
            </a:pPr>
            <a:endParaRPr lang="en-US" altLang="en-US" b="1" dirty="0">
              <a:latin typeface="Cambria" panose="02040503050406030204" pitchFamily="18" charset="0"/>
            </a:endParaRPr>
          </a:p>
          <a:p>
            <a:pPr marL="0" indent="0" algn="ctr">
              <a:spcBef>
                <a:spcPct val="0"/>
              </a:spcBef>
              <a:buFont typeface="Arial" panose="020B0604020202020204" pitchFamily="34" charset="0"/>
              <a:buNone/>
            </a:pPr>
            <a:r>
              <a:rPr lang="en-US" altLang="en-US" b="1" dirty="0">
                <a:latin typeface="Cambria" panose="02040503050406030204" pitchFamily="18" charset="0"/>
              </a:rPr>
              <a:t>cdc@wcupa.edu</a:t>
            </a:r>
          </a:p>
          <a:p>
            <a:pPr marL="0" indent="0" algn="ctr">
              <a:spcBef>
                <a:spcPct val="0"/>
              </a:spcBef>
              <a:buFont typeface="Arial" panose="020B0604020202020204" pitchFamily="34" charset="0"/>
              <a:buNone/>
            </a:pPr>
            <a:endParaRPr lang="en-US" altLang="en-US" b="1" dirty="0">
              <a:latin typeface="Cambria" panose="02040503050406030204" pitchFamily="18" charset="0"/>
            </a:endParaRPr>
          </a:p>
          <a:p>
            <a:pPr marL="0" indent="0" algn="ctr">
              <a:spcBef>
                <a:spcPct val="0"/>
              </a:spcBef>
              <a:buFont typeface="Arial" panose="020B0604020202020204" pitchFamily="34" charset="0"/>
              <a:buNone/>
            </a:pPr>
            <a:r>
              <a:rPr lang="en-US" altLang="en-US" b="1" dirty="0">
                <a:latin typeface="Cambria" panose="02040503050406030204" pitchFamily="18" charset="0"/>
              </a:rPr>
              <a:t>@</a:t>
            </a:r>
            <a:r>
              <a:rPr lang="en-US" altLang="en-US" b="1" dirty="0" err="1">
                <a:latin typeface="Cambria" panose="02040503050406030204" pitchFamily="18" charset="0"/>
              </a:rPr>
              <a:t>WCUCareerCenter</a:t>
            </a:r>
            <a:endParaRPr lang="en-US" altLang="en-US" b="1" dirty="0">
              <a:latin typeface="Cambria" panose="02040503050406030204" pitchFamily="18" charset="0"/>
            </a:endParaRPr>
          </a:p>
          <a:p>
            <a:pPr marL="0" indent="0" algn="ctr">
              <a:spcBef>
                <a:spcPct val="0"/>
              </a:spcBef>
              <a:buFont typeface="Arial" panose="020B0604020202020204" pitchFamily="34" charset="0"/>
              <a:buNone/>
            </a:pPr>
            <a:endParaRPr lang="en-US" altLang="en-US" b="1" dirty="0">
              <a:latin typeface="Cambria" panose="02040503050406030204" pitchFamily="18" charset="0"/>
            </a:endParaRPr>
          </a:p>
          <a:p>
            <a:pPr marL="0" indent="0" algn="ctr">
              <a:spcBef>
                <a:spcPct val="0"/>
              </a:spcBef>
              <a:buFont typeface="Arial" panose="020B0604020202020204" pitchFamily="34" charset="0"/>
              <a:buNone/>
            </a:pPr>
            <a:r>
              <a:rPr lang="en-US" altLang="en-US" b="1" dirty="0" err="1">
                <a:latin typeface="Cambria" panose="02040503050406030204" pitchFamily="18" charset="0"/>
              </a:rPr>
              <a:t>wcu_tcdc</a:t>
            </a:r>
            <a:endParaRPr lang="en-US" altLang="en-US" b="1" dirty="0">
              <a:latin typeface="Cambria" panose="02040503050406030204" pitchFamily="18" charset="0"/>
            </a:endParaRPr>
          </a:p>
          <a:p>
            <a:pPr marL="0" indent="0" algn="ctr">
              <a:spcBef>
                <a:spcPct val="0"/>
              </a:spcBef>
              <a:buFont typeface="Arial" panose="020B0604020202020204" pitchFamily="34" charset="0"/>
              <a:buNone/>
            </a:pPr>
            <a:endParaRPr lang="en-US" altLang="en-US" b="1" dirty="0">
              <a:latin typeface="Cambria" panose="02040503050406030204" pitchFamily="18" charset="0"/>
            </a:endParaRPr>
          </a:p>
          <a:p>
            <a:pPr marL="0" indent="0" algn="ctr">
              <a:spcBef>
                <a:spcPct val="0"/>
              </a:spcBef>
              <a:buFont typeface="Arial" panose="020B0604020202020204" pitchFamily="34" charset="0"/>
              <a:buNone/>
            </a:pPr>
            <a:r>
              <a:rPr lang="en-US" altLang="en-US" sz="2400" b="1" dirty="0">
                <a:latin typeface="Cambria" panose="02040503050406030204" pitchFamily="18" charset="0"/>
              </a:rPr>
              <a:t>West Chester University Career Center</a:t>
            </a:r>
          </a:p>
          <a:p>
            <a:pPr marL="0" indent="0" algn="ctr">
              <a:spcBef>
                <a:spcPct val="0"/>
              </a:spcBef>
              <a:buFont typeface="Arial" panose="020B0604020202020204" pitchFamily="34" charset="0"/>
              <a:buNone/>
            </a:pPr>
            <a:endParaRPr lang="en-US" altLang="en-US" b="1" dirty="0">
              <a:latin typeface="Cambria" panose="02040503050406030204" pitchFamily="18" charset="0"/>
            </a:endParaRPr>
          </a:p>
        </p:txBody>
      </p:sp>
      <p:pic>
        <p:nvPicPr>
          <p:cNvPr id="31752" name="Picture 1" descr="Screen Clipping">
            <a:extLst>
              <a:ext uri="{FF2B5EF4-FFF2-40B4-BE49-F238E27FC236}">
                <a16:creationId xmlns:a16="http://schemas.microsoft.com/office/drawing/2014/main" xmlns="" id="{8C0B7071-B990-41C0-9D7B-A7C85C75FEF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79892" y="5211762"/>
            <a:ext cx="55403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2" descr="Screen Clipping">
            <a:extLst>
              <a:ext uri="{FF2B5EF4-FFF2-40B4-BE49-F238E27FC236}">
                <a16:creationId xmlns:a16="http://schemas.microsoft.com/office/drawing/2014/main" xmlns="" id="{96B7BAE9-3BCE-417A-A106-A990DCE965A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60997" y="3503841"/>
            <a:ext cx="5826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3" descr="Screen Clipping">
            <a:extLst>
              <a:ext uri="{FF2B5EF4-FFF2-40B4-BE49-F238E27FC236}">
                <a16:creationId xmlns:a16="http://schemas.microsoft.com/office/drawing/2014/main" xmlns="" id="{67107C74-00CD-44BA-8DB5-03AF09C1D22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99381" y="4426467"/>
            <a:ext cx="5715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1068106B-8346-4646-AE42-6E1E5D4AB6D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34520" y="1597172"/>
            <a:ext cx="4005545" cy="4892838"/>
          </a:xfrm>
          <a:prstGeom prst="rect">
            <a:avLst/>
          </a:prstGeom>
        </p:spPr>
      </p:pic>
    </p:spTree>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2708B490-5480-44CB-9FAA-D7D543D7C417}"/>
              </a:ext>
            </a:extLst>
          </p:cNvPr>
          <p:cNvPicPr>
            <a:picLocks noChangeAspect="1"/>
          </p:cNvPicPr>
          <p:nvPr/>
        </p:nvPicPr>
        <p:blipFill>
          <a:blip r:embed="rId3"/>
          <a:srcRect l="14795" t="20017" r="73911" b="52124"/>
          <a:stretch>
            <a:fillRect/>
          </a:stretch>
        </p:blipFill>
        <p:spPr>
          <a:xfrm>
            <a:off x="1470995" y="1426582"/>
            <a:ext cx="1793220" cy="2376937"/>
          </a:xfrm>
          <a:prstGeom prst="rect">
            <a:avLst/>
          </a:prstGeom>
          <a:noFill/>
          <a:ln cap="flat">
            <a:noFill/>
          </a:ln>
        </p:spPr>
      </p:pic>
      <p:pic>
        <p:nvPicPr>
          <p:cNvPr id="3" name="Picture 5">
            <a:extLst>
              <a:ext uri="{FF2B5EF4-FFF2-40B4-BE49-F238E27FC236}">
                <a16:creationId xmlns:a16="http://schemas.microsoft.com/office/drawing/2014/main" xmlns="" id="{82D49972-A2A8-47E7-A7F1-B279DEE07F7D}"/>
              </a:ext>
            </a:extLst>
          </p:cNvPr>
          <p:cNvPicPr>
            <a:picLocks noChangeAspect="1"/>
          </p:cNvPicPr>
          <p:nvPr/>
        </p:nvPicPr>
        <p:blipFill>
          <a:blip r:embed="rId4"/>
          <a:stretch>
            <a:fillRect/>
          </a:stretch>
        </p:blipFill>
        <p:spPr>
          <a:xfrm>
            <a:off x="6497234" y="4032706"/>
            <a:ext cx="1957552" cy="2151628"/>
          </a:xfrm>
          <a:prstGeom prst="rect">
            <a:avLst/>
          </a:prstGeom>
          <a:noFill/>
          <a:ln cap="flat">
            <a:noFill/>
          </a:ln>
        </p:spPr>
      </p:pic>
      <p:pic>
        <p:nvPicPr>
          <p:cNvPr id="4" name="Picture 8">
            <a:extLst>
              <a:ext uri="{FF2B5EF4-FFF2-40B4-BE49-F238E27FC236}">
                <a16:creationId xmlns:a16="http://schemas.microsoft.com/office/drawing/2014/main" xmlns="" id="{AF517692-0867-4A06-9A14-D977D5EC1EAE}"/>
              </a:ext>
            </a:extLst>
          </p:cNvPr>
          <p:cNvPicPr>
            <a:picLocks noChangeAspect="1"/>
          </p:cNvPicPr>
          <p:nvPr/>
        </p:nvPicPr>
        <p:blipFill>
          <a:blip r:embed="rId5"/>
          <a:srcRect l="22366" t="15080" r="49252" b="15508"/>
          <a:stretch>
            <a:fillRect/>
          </a:stretch>
        </p:blipFill>
        <p:spPr>
          <a:xfrm>
            <a:off x="407773" y="4043248"/>
            <a:ext cx="1971816" cy="2377440"/>
          </a:xfrm>
          <a:prstGeom prst="rect">
            <a:avLst/>
          </a:prstGeom>
          <a:noFill/>
          <a:ln cap="flat">
            <a:noFill/>
          </a:ln>
        </p:spPr>
      </p:pic>
      <p:pic>
        <p:nvPicPr>
          <p:cNvPr id="5" name="Picture 9">
            <a:extLst>
              <a:ext uri="{FF2B5EF4-FFF2-40B4-BE49-F238E27FC236}">
                <a16:creationId xmlns:a16="http://schemas.microsoft.com/office/drawing/2014/main" xmlns="" id="{8C6A89A1-C6BB-4EC2-A0A9-0C238ED9DCA9}"/>
              </a:ext>
            </a:extLst>
          </p:cNvPr>
          <p:cNvPicPr>
            <a:picLocks noChangeAspect="1"/>
          </p:cNvPicPr>
          <p:nvPr/>
        </p:nvPicPr>
        <p:blipFill>
          <a:blip r:embed="rId6"/>
          <a:srcRect l="22590" t="15551" r="48947" b="15272"/>
          <a:stretch>
            <a:fillRect/>
          </a:stretch>
        </p:blipFill>
        <p:spPr>
          <a:xfrm>
            <a:off x="5062154" y="1437509"/>
            <a:ext cx="1775965" cy="2376937"/>
          </a:xfrm>
          <a:prstGeom prst="rect">
            <a:avLst/>
          </a:prstGeom>
          <a:noFill/>
          <a:ln cap="flat">
            <a:noFill/>
          </a:ln>
        </p:spPr>
      </p:pic>
      <p:pic>
        <p:nvPicPr>
          <p:cNvPr id="6" name="Picture 8" descr="Kate Shellaway Headshot">
            <a:extLst>
              <a:ext uri="{FF2B5EF4-FFF2-40B4-BE49-F238E27FC236}">
                <a16:creationId xmlns:a16="http://schemas.microsoft.com/office/drawing/2014/main" xmlns="" id="{7FE19A6C-A991-480D-895D-9BCDE6E3E23B}"/>
              </a:ext>
            </a:extLst>
          </p:cNvPr>
          <p:cNvPicPr>
            <a:picLocks noChangeAspect="1"/>
          </p:cNvPicPr>
          <p:nvPr/>
        </p:nvPicPr>
        <p:blipFill>
          <a:blip r:embed="rId7"/>
          <a:srcRect/>
          <a:stretch>
            <a:fillRect/>
          </a:stretch>
        </p:blipFill>
        <p:spPr>
          <a:xfrm>
            <a:off x="8448617" y="1437509"/>
            <a:ext cx="1778745" cy="2259052"/>
          </a:xfrm>
          <a:prstGeom prst="rect">
            <a:avLst/>
          </a:prstGeom>
          <a:noFill/>
          <a:ln cap="flat">
            <a:noFill/>
          </a:ln>
        </p:spPr>
      </p:pic>
      <p:pic>
        <p:nvPicPr>
          <p:cNvPr id="7" name="Picture 11">
            <a:extLst>
              <a:ext uri="{FF2B5EF4-FFF2-40B4-BE49-F238E27FC236}">
                <a16:creationId xmlns:a16="http://schemas.microsoft.com/office/drawing/2014/main" xmlns="" id="{95FC907C-419B-4572-92B4-E023277847E2}"/>
              </a:ext>
            </a:extLst>
          </p:cNvPr>
          <p:cNvPicPr>
            <a:picLocks noChangeAspect="1"/>
          </p:cNvPicPr>
          <p:nvPr/>
        </p:nvPicPr>
        <p:blipFill>
          <a:blip r:embed="rId8"/>
          <a:srcRect l="23265" t="15088" r="49088" b="15500"/>
          <a:stretch>
            <a:fillRect/>
          </a:stretch>
        </p:blipFill>
        <p:spPr>
          <a:xfrm>
            <a:off x="9597240" y="3999805"/>
            <a:ext cx="1894544" cy="2397008"/>
          </a:xfrm>
          <a:prstGeom prst="rect">
            <a:avLst/>
          </a:prstGeom>
          <a:noFill/>
          <a:ln cap="flat">
            <a:noFill/>
          </a:ln>
        </p:spPr>
      </p:pic>
      <p:sp>
        <p:nvSpPr>
          <p:cNvPr id="8" name="Rectangle 12">
            <a:extLst>
              <a:ext uri="{FF2B5EF4-FFF2-40B4-BE49-F238E27FC236}">
                <a16:creationId xmlns:a16="http://schemas.microsoft.com/office/drawing/2014/main" xmlns="" id="{1291378E-3EA1-47BF-B606-CA61A4242B99}"/>
              </a:ext>
            </a:extLst>
          </p:cNvPr>
          <p:cNvSpPr/>
          <p:nvPr/>
        </p:nvSpPr>
        <p:spPr>
          <a:xfrm>
            <a:off x="1147178" y="3301221"/>
            <a:ext cx="2409709" cy="630295"/>
          </a:xfrm>
          <a:prstGeom prst="rect">
            <a:avLst/>
          </a:prstGeom>
          <a:solidFill>
            <a:srgbClr val="46166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Jen Rossi Long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Senior Director</a:t>
            </a:r>
          </a:p>
        </p:txBody>
      </p:sp>
      <p:sp>
        <p:nvSpPr>
          <p:cNvPr id="9" name="Rectangle 13">
            <a:extLst>
              <a:ext uri="{FF2B5EF4-FFF2-40B4-BE49-F238E27FC236}">
                <a16:creationId xmlns:a16="http://schemas.microsoft.com/office/drawing/2014/main" xmlns="" id="{A98682E5-CC3E-4C8B-A035-367936124607}"/>
              </a:ext>
            </a:extLst>
          </p:cNvPr>
          <p:cNvSpPr/>
          <p:nvPr/>
        </p:nvSpPr>
        <p:spPr>
          <a:xfrm>
            <a:off x="6267370" y="6156454"/>
            <a:ext cx="2409709" cy="630295"/>
          </a:xfrm>
          <a:prstGeom prst="rect">
            <a:avLst/>
          </a:prstGeom>
          <a:solidFill>
            <a:srgbClr val="46166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Amber Pleasants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Assistant Director</a:t>
            </a:r>
          </a:p>
        </p:txBody>
      </p:sp>
      <p:sp>
        <p:nvSpPr>
          <p:cNvPr id="10" name="Rectangle 14">
            <a:extLst>
              <a:ext uri="{FF2B5EF4-FFF2-40B4-BE49-F238E27FC236}">
                <a16:creationId xmlns:a16="http://schemas.microsoft.com/office/drawing/2014/main" xmlns="" id="{C0A1513A-6B08-424A-B80D-11A4C2696F5C}"/>
              </a:ext>
            </a:extLst>
          </p:cNvPr>
          <p:cNvSpPr/>
          <p:nvPr/>
        </p:nvSpPr>
        <p:spPr>
          <a:xfrm>
            <a:off x="8112200" y="3301221"/>
            <a:ext cx="2409709" cy="630295"/>
          </a:xfrm>
          <a:prstGeom prst="rect">
            <a:avLst/>
          </a:prstGeom>
          <a:solidFill>
            <a:srgbClr val="46166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Kate Shellaway</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Associate Director</a:t>
            </a:r>
          </a:p>
        </p:txBody>
      </p:sp>
      <p:sp>
        <p:nvSpPr>
          <p:cNvPr id="11" name="Rectangle 15">
            <a:extLst>
              <a:ext uri="{FF2B5EF4-FFF2-40B4-BE49-F238E27FC236}">
                <a16:creationId xmlns:a16="http://schemas.microsoft.com/office/drawing/2014/main" xmlns="" id="{DA1AE06C-064C-4AD1-A42B-FFA87516DE79}"/>
              </a:ext>
            </a:extLst>
          </p:cNvPr>
          <p:cNvSpPr/>
          <p:nvPr/>
        </p:nvSpPr>
        <p:spPr>
          <a:xfrm>
            <a:off x="9317050" y="6156454"/>
            <a:ext cx="2409709" cy="630295"/>
          </a:xfrm>
          <a:prstGeom prst="rect">
            <a:avLst/>
          </a:prstGeom>
          <a:solidFill>
            <a:srgbClr val="46166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Amanda Machonis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Assistant Director</a:t>
            </a:r>
          </a:p>
        </p:txBody>
      </p:sp>
      <p:sp>
        <p:nvSpPr>
          <p:cNvPr id="12" name="Rectangle 18">
            <a:extLst>
              <a:ext uri="{FF2B5EF4-FFF2-40B4-BE49-F238E27FC236}">
                <a16:creationId xmlns:a16="http://schemas.microsoft.com/office/drawing/2014/main" xmlns="" id="{688C2BC9-4224-4A92-B70F-52E09946C1A9}"/>
              </a:ext>
            </a:extLst>
          </p:cNvPr>
          <p:cNvSpPr/>
          <p:nvPr/>
        </p:nvSpPr>
        <p:spPr>
          <a:xfrm>
            <a:off x="4769482" y="3273341"/>
            <a:ext cx="2409709" cy="630295"/>
          </a:xfrm>
          <a:prstGeom prst="rect">
            <a:avLst/>
          </a:prstGeom>
          <a:solidFill>
            <a:srgbClr val="46166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Phyllis Schoen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Associate Director</a:t>
            </a:r>
          </a:p>
        </p:txBody>
      </p:sp>
      <p:sp>
        <p:nvSpPr>
          <p:cNvPr id="13" name="Rectangle 21">
            <a:extLst>
              <a:ext uri="{FF2B5EF4-FFF2-40B4-BE49-F238E27FC236}">
                <a16:creationId xmlns:a16="http://schemas.microsoft.com/office/drawing/2014/main" xmlns="" id="{67EE7FA2-2592-4556-905A-22C1EBC336E3}"/>
              </a:ext>
            </a:extLst>
          </p:cNvPr>
          <p:cNvSpPr/>
          <p:nvPr/>
        </p:nvSpPr>
        <p:spPr>
          <a:xfrm>
            <a:off x="-8412" y="0"/>
            <a:ext cx="12191996" cy="1298576"/>
          </a:xfrm>
          <a:prstGeom prst="rect">
            <a:avLst/>
          </a:prstGeom>
          <a:solidFill>
            <a:srgbClr val="EFD47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4" name="Title 12">
            <a:extLst>
              <a:ext uri="{FF2B5EF4-FFF2-40B4-BE49-F238E27FC236}">
                <a16:creationId xmlns:a16="http://schemas.microsoft.com/office/drawing/2014/main" xmlns="" id="{1E72E96A-D4B7-4AF5-8EFF-84CF74E094ED}"/>
              </a:ext>
            </a:extLst>
          </p:cNvPr>
          <p:cNvSpPr txBox="1"/>
          <p:nvPr/>
        </p:nvSpPr>
        <p:spPr>
          <a:xfrm>
            <a:off x="3227393" y="264718"/>
            <a:ext cx="5221224" cy="841248"/>
          </a:xfrm>
          <a:prstGeom prst="rect">
            <a:avLst/>
          </a:prstGeom>
          <a:noFill/>
          <a:ln cap="flat">
            <a:noFill/>
          </a:ln>
        </p:spPr>
        <p:txBody>
          <a:bodyPr vert="horz" wrap="square" lIns="91440" tIns="45720" rIns="91440" bIns="45720" anchor="b" anchorCtr="1" compatLnSpc="1">
            <a:normAutofit/>
          </a:bodyPr>
          <a:lstStyle/>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46166A"/>
                </a:solidFill>
                <a:uFillTx/>
                <a:latin typeface="Century Gothic" pitchFamily="34"/>
              </a:rPr>
              <a:t>Who We Are</a:t>
            </a:r>
          </a:p>
        </p:txBody>
      </p:sp>
      <p:pic>
        <p:nvPicPr>
          <p:cNvPr id="15" name="Picture 2" descr="Eric Frans">
            <a:extLst>
              <a:ext uri="{FF2B5EF4-FFF2-40B4-BE49-F238E27FC236}">
                <a16:creationId xmlns:a16="http://schemas.microsoft.com/office/drawing/2014/main" xmlns="" id="{AE0AF542-A817-41BA-B4F0-10ACD0728BA1}"/>
              </a:ext>
            </a:extLst>
          </p:cNvPr>
          <p:cNvPicPr>
            <a:picLocks noChangeAspect="1"/>
          </p:cNvPicPr>
          <p:nvPr/>
        </p:nvPicPr>
        <p:blipFill>
          <a:blip r:embed="rId9"/>
          <a:srcRect/>
          <a:stretch>
            <a:fillRect/>
          </a:stretch>
        </p:blipFill>
        <p:spPr>
          <a:xfrm>
            <a:off x="3321356" y="4043248"/>
            <a:ext cx="2033424" cy="2516575"/>
          </a:xfrm>
          <a:prstGeom prst="rect">
            <a:avLst/>
          </a:prstGeom>
          <a:noFill/>
          <a:ln cap="flat">
            <a:noFill/>
          </a:ln>
        </p:spPr>
      </p:pic>
      <p:sp>
        <p:nvSpPr>
          <p:cNvPr id="16" name="Rectangle 19">
            <a:extLst>
              <a:ext uri="{FF2B5EF4-FFF2-40B4-BE49-F238E27FC236}">
                <a16:creationId xmlns:a16="http://schemas.microsoft.com/office/drawing/2014/main" xmlns="" id="{79190A2B-17D5-442B-B530-E9E4D8AE28E1}"/>
              </a:ext>
            </a:extLst>
          </p:cNvPr>
          <p:cNvSpPr/>
          <p:nvPr/>
        </p:nvSpPr>
        <p:spPr>
          <a:xfrm>
            <a:off x="172602" y="6156444"/>
            <a:ext cx="2409709" cy="630295"/>
          </a:xfrm>
          <a:prstGeom prst="rect">
            <a:avLst/>
          </a:prstGeom>
          <a:solidFill>
            <a:srgbClr val="46166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Lynn Hewitt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FFFFFF"/>
                </a:solidFill>
                <a:uFillTx/>
                <a:latin typeface="Calibri"/>
              </a:rPr>
              <a:t>Recruiting &amp; Events Coordinator</a:t>
            </a:r>
          </a:p>
        </p:txBody>
      </p:sp>
      <p:sp>
        <p:nvSpPr>
          <p:cNvPr id="17" name="Rectangle 19">
            <a:extLst>
              <a:ext uri="{FF2B5EF4-FFF2-40B4-BE49-F238E27FC236}">
                <a16:creationId xmlns:a16="http://schemas.microsoft.com/office/drawing/2014/main" xmlns="" id="{22C7A874-87E1-4A35-914F-733F4A8CD409}"/>
              </a:ext>
            </a:extLst>
          </p:cNvPr>
          <p:cNvSpPr/>
          <p:nvPr/>
        </p:nvSpPr>
        <p:spPr>
          <a:xfrm>
            <a:off x="3118625" y="6156444"/>
            <a:ext cx="2409709" cy="630295"/>
          </a:xfrm>
          <a:prstGeom prst="rect">
            <a:avLst/>
          </a:prstGeom>
          <a:solidFill>
            <a:srgbClr val="46166A"/>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Eric Frans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Assistant Director </a:t>
            </a:r>
          </a:p>
        </p:txBody>
      </p:sp>
    </p:spTree>
    <p:extLst>
      <p:ext uri="{BB962C8B-B14F-4D97-AF65-F5344CB8AC3E}">
        <p14:creationId xmlns:p14="http://schemas.microsoft.com/office/powerpoint/2010/main" val="3849439454"/>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790BD29-53ED-47C3-8C8D-C65CC774D68E}"/>
              </a:ext>
            </a:extLst>
          </p:cNvPr>
          <p:cNvPicPr>
            <a:picLocks noChangeAspect="1"/>
          </p:cNvPicPr>
          <p:nvPr/>
        </p:nvPicPr>
        <p:blipFill>
          <a:blip r:embed="rId2"/>
          <a:stretch>
            <a:fillRect/>
          </a:stretch>
        </p:blipFill>
        <p:spPr>
          <a:xfrm>
            <a:off x="0" y="238991"/>
            <a:ext cx="12192000" cy="6380018"/>
          </a:xfrm>
          <a:prstGeom prst="rect">
            <a:avLst/>
          </a:prstGeom>
        </p:spPr>
      </p:pic>
    </p:spTree>
    <p:extLst>
      <p:ext uri="{BB962C8B-B14F-4D97-AF65-F5344CB8AC3E}">
        <p14:creationId xmlns:p14="http://schemas.microsoft.com/office/powerpoint/2010/main" val="2926973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942451F8-85BC-45AA-B044-0D2455D3FBE2}"/>
              </a:ext>
            </a:extLst>
          </p:cNvPr>
          <p:cNvSpPr/>
          <p:nvPr/>
        </p:nvSpPr>
        <p:spPr>
          <a:xfrm>
            <a:off x="0" y="0"/>
            <a:ext cx="12192000" cy="1298575"/>
          </a:xfrm>
          <a:prstGeom prst="rect">
            <a:avLst/>
          </a:prstGeom>
          <a:solidFill>
            <a:srgbClr val="EFD47C"/>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651" name="Title 12">
            <a:extLst>
              <a:ext uri="{FF2B5EF4-FFF2-40B4-BE49-F238E27FC236}">
                <a16:creationId xmlns:a16="http://schemas.microsoft.com/office/drawing/2014/main" xmlns="" id="{173D7A44-5BC3-423D-A6A6-DAF16A5D6065}"/>
              </a:ext>
            </a:extLst>
          </p:cNvPr>
          <p:cNvSpPr>
            <a:spLocks noGrp="1"/>
          </p:cNvSpPr>
          <p:nvPr>
            <p:ph type="title"/>
          </p:nvPr>
        </p:nvSpPr>
        <p:spPr>
          <a:xfrm>
            <a:off x="3478244" y="272118"/>
            <a:ext cx="5221224" cy="841248"/>
          </a:xfrm>
        </p:spPr>
        <p:txBody>
          <a:bodyPr>
            <a:normAutofit fontScale="90000"/>
          </a:bodyPr>
          <a:lstStyle/>
          <a:p>
            <a:r>
              <a:rPr lang="en-US" altLang="en-US" sz="6000" b="1">
                <a:solidFill>
                  <a:srgbClr val="46166A"/>
                </a:solidFill>
                <a:latin typeface="Century Gothic" panose="020B0502020202020204" pitchFamily="34" charset="0"/>
              </a:rPr>
              <a:t>How We Help</a:t>
            </a:r>
          </a:p>
        </p:txBody>
      </p:sp>
      <p:graphicFrame>
        <p:nvGraphicFramePr>
          <p:cNvPr id="13" name="Diagram 12">
            <a:extLst>
              <a:ext uri="{FF2B5EF4-FFF2-40B4-BE49-F238E27FC236}">
                <a16:creationId xmlns:a16="http://schemas.microsoft.com/office/drawing/2014/main" xmlns="" id="{B1F8A16D-2321-4D64-BD3A-18E3FB67DECE}"/>
              </a:ext>
            </a:extLst>
          </p:cNvPr>
          <p:cNvGraphicFramePr/>
          <p:nvPr/>
        </p:nvGraphicFramePr>
        <p:xfrm>
          <a:off x="4792663" y="5005524"/>
          <a:ext cx="533400" cy="53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t Placeholder 1">
            <a:extLst>
              <a:ext uri="{FF2B5EF4-FFF2-40B4-BE49-F238E27FC236}">
                <a16:creationId xmlns:a16="http://schemas.microsoft.com/office/drawing/2014/main" xmlns="" id="{F675F9ED-75F1-469C-AE7D-CECB285807E6}"/>
              </a:ext>
            </a:extLst>
          </p:cNvPr>
          <p:cNvSpPr>
            <a:spLocks noGrp="1"/>
          </p:cNvSpPr>
          <p:nvPr>
            <p:ph sz="half" idx="2"/>
          </p:nvPr>
        </p:nvSpPr>
        <p:spPr>
          <a:xfrm>
            <a:off x="212651" y="1524982"/>
            <a:ext cx="11891676" cy="479272"/>
          </a:xfrm>
        </p:spPr>
        <p:txBody>
          <a:bodyPr>
            <a:normAutofit fontScale="92500" lnSpcReduction="20000"/>
          </a:bodyPr>
          <a:lstStyle/>
          <a:p>
            <a:pPr marL="0" indent="0" algn="ctr">
              <a:buNone/>
              <a:defRPr/>
            </a:pPr>
            <a:r>
              <a:rPr lang="en-US" altLang="en-US" sz="3200" b="1" dirty="0">
                <a:solidFill>
                  <a:srgbClr val="46166A"/>
                </a:solidFill>
                <a:latin typeface="Century Gothic" panose="020B0502020202020204" pitchFamily="34" charset="0"/>
              </a:rPr>
              <a:t>We Assist 1-1 Through Appointments And Drop-in Hours</a:t>
            </a:r>
          </a:p>
          <a:p>
            <a:pPr marL="0" indent="0" algn="ctr">
              <a:buFont typeface="Arial" panose="020B0604020202020204" pitchFamily="34" charset="0"/>
              <a:buNone/>
              <a:defRPr/>
            </a:pPr>
            <a:endParaRPr lang="en-US" sz="4800" b="1" dirty="0">
              <a:solidFill>
                <a:srgbClr val="46166A"/>
              </a:solidFill>
              <a:latin typeface="Cambria" panose="02040503050406030204" pitchFamily="18" charset="0"/>
            </a:endParaRPr>
          </a:p>
        </p:txBody>
      </p:sp>
      <p:sp>
        <p:nvSpPr>
          <p:cNvPr id="27657" name="Content Placeholder 1">
            <a:extLst>
              <a:ext uri="{FF2B5EF4-FFF2-40B4-BE49-F238E27FC236}">
                <a16:creationId xmlns:a16="http://schemas.microsoft.com/office/drawing/2014/main" xmlns="" id="{18D9DE2A-1EA2-423B-8AFE-6E7756FD750A}"/>
              </a:ext>
            </a:extLst>
          </p:cNvPr>
          <p:cNvSpPr>
            <a:spLocks noGrp="1"/>
          </p:cNvSpPr>
          <p:nvPr>
            <p:ph sz="half" idx="2"/>
          </p:nvPr>
        </p:nvSpPr>
        <p:spPr>
          <a:xfrm>
            <a:off x="3297609" y="2378434"/>
            <a:ext cx="5257800" cy="3384191"/>
          </a:xfrm>
        </p:spPr>
        <p:txBody>
          <a:bodyPr>
            <a:normAutofit/>
          </a:bodyPr>
          <a:lstStyle/>
          <a:p>
            <a:pPr marL="285750" indent="0" algn="ctr">
              <a:buNone/>
            </a:pPr>
            <a:r>
              <a:rPr lang="en-US" altLang="en-US" sz="2500" dirty="0">
                <a:solidFill>
                  <a:srgbClr val="46166A"/>
                </a:solidFill>
                <a:latin typeface="Century Gothic" panose="020B0502020202020204" pitchFamily="34" charset="0"/>
              </a:rPr>
              <a:t>Majors and Careers</a:t>
            </a:r>
          </a:p>
          <a:p>
            <a:pPr marL="285750" indent="0" algn="ctr">
              <a:buNone/>
            </a:pPr>
            <a:r>
              <a:rPr lang="en-US" altLang="en-US" sz="2500" dirty="0">
                <a:solidFill>
                  <a:srgbClr val="46166A"/>
                </a:solidFill>
                <a:latin typeface="Century Gothic" panose="020B0502020202020204" pitchFamily="34" charset="0"/>
              </a:rPr>
              <a:t>Resume and Cover Letter</a:t>
            </a:r>
          </a:p>
          <a:p>
            <a:pPr marL="285750" indent="0" algn="ctr">
              <a:buNone/>
            </a:pPr>
            <a:r>
              <a:rPr lang="en-US" altLang="en-US" sz="2500" dirty="0">
                <a:solidFill>
                  <a:srgbClr val="46166A"/>
                </a:solidFill>
                <a:latin typeface="Century Gothic" panose="020B0502020202020204" pitchFamily="34" charset="0"/>
              </a:rPr>
              <a:t>Job Search</a:t>
            </a:r>
          </a:p>
          <a:p>
            <a:pPr marL="285750" indent="0" algn="ctr">
              <a:buNone/>
            </a:pPr>
            <a:r>
              <a:rPr lang="en-US" altLang="en-US" sz="2500" dirty="0">
                <a:solidFill>
                  <a:srgbClr val="46166A"/>
                </a:solidFill>
                <a:latin typeface="Century Gothic" panose="020B0502020202020204" pitchFamily="34" charset="0"/>
              </a:rPr>
              <a:t>Interview Preparation</a:t>
            </a:r>
          </a:p>
          <a:p>
            <a:pPr marL="285750" indent="0" algn="ctr">
              <a:buNone/>
            </a:pPr>
            <a:r>
              <a:rPr lang="en-US" altLang="en-US" sz="2500" dirty="0">
                <a:solidFill>
                  <a:srgbClr val="46166A"/>
                </a:solidFill>
                <a:latin typeface="Century Gothic" panose="020B0502020202020204" pitchFamily="34" charset="0"/>
              </a:rPr>
              <a:t>Networking &amp; LinkedIn</a:t>
            </a:r>
          </a:p>
          <a:p>
            <a:pPr marL="285750" indent="0" algn="ctr">
              <a:buNone/>
            </a:pPr>
            <a:r>
              <a:rPr lang="en-US" altLang="en-US" sz="2500" dirty="0">
                <a:solidFill>
                  <a:srgbClr val="46166A"/>
                </a:solidFill>
                <a:latin typeface="Century Gothic" panose="020B0502020202020204" pitchFamily="34" charset="0"/>
              </a:rPr>
              <a:t>Graduate School</a:t>
            </a:r>
          </a:p>
          <a:p>
            <a:pPr marL="285750" indent="0" algn="ctr">
              <a:buNone/>
            </a:pPr>
            <a:r>
              <a:rPr lang="en-US" altLang="en-US" sz="2500" dirty="0">
                <a:solidFill>
                  <a:srgbClr val="46166A"/>
                </a:solidFill>
                <a:latin typeface="Century Gothic" panose="020B0502020202020204" pitchFamily="34" charset="0"/>
              </a:rPr>
              <a:t>Career Assessments</a:t>
            </a:r>
          </a:p>
        </p:txBody>
      </p:sp>
      <p:cxnSp>
        <p:nvCxnSpPr>
          <p:cNvPr id="6" name="Straight Connector 5">
            <a:extLst>
              <a:ext uri="{FF2B5EF4-FFF2-40B4-BE49-F238E27FC236}">
                <a16:creationId xmlns:a16="http://schemas.microsoft.com/office/drawing/2014/main" xmlns="" id="{EA25D212-773C-4829-B1FF-1541939A9014}"/>
              </a:ext>
            </a:extLst>
          </p:cNvPr>
          <p:cNvCxnSpPr/>
          <p:nvPr/>
        </p:nvCxnSpPr>
        <p:spPr>
          <a:xfrm>
            <a:off x="3194678" y="2268354"/>
            <a:ext cx="0" cy="3566160"/>
          </a:xfrm>
          <a:prstGeom prst="line">
            <a:avLst/>
          </a:prstGeom>
          <a:ln w="28575">
            <a:solidFill>
              <a:srgbClr val="46166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4A9C9450-39DD-4EE1-B5EA-3A5155C59C02}"/>
              </a:ext>
            </a:extLst>
          </p:cNvPr>
          <p:cNvCxnSpPr>
            <a:cxnSpLocks/>
          </p:cNvCxnSpPr>
          <p:nvPr/>
        </p:nvCxnSpPr>
        <p:spPr>
          <a:xfrm>
            <a:off x="8899339" y="2287449"/>
            <a:ext cx="0" cy="3566160"/>
          </a:xfrm>
          <a:prstGeom prst="line">
            <a:avLst/>
          </a:prstGeom>
          <a:ln w="28575">
            <a:solidFill>
              <a:srgbClr val="46166A"/>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A53171EC-8621-4DC9-9269-AC9597A2FB79}"/>
              </a:ext>
            </a:extLst>
          </p:cNvPr>
          <p:cNvSpPr/>
          <p:nvPr/>
        </p:nvSpPr>
        <p:spPr>
          <a:xfrm rot="10800000" flipV="1">
            <a:off x="288940" y="6290826"/>
            <a:ext cx="11614119" cy="567174"/>
          </a:xfrm>
          <a:prstGeom prst="rect">
            <a:avLst/>
          </a:prstGeom>
          <a:solidFill>
            <a:srgbClr val="BDA1D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a:solidFill>
                  <a:schemeClr val="bg2">
                    <a:lumMod val="25000"/>
                  </a:schemeClr>
                </a:solidFill>
              </a:rPr>
              <a:t>Online Tools: Handshake, Career Assessments, Ram Nation and more! </a:t>
            </a:r>
          </a:p>
        </p:txBody>
      </p:sp>
      <p:sp>
        <p:nvSpPr>
          <p:cNvPr id="3" name="Oval 2">
            <a:extLst>
              <a:ext uri="{FF2B5EF4-FFF2-40B4-BE49-F238E27FC236}">
                <a16:creationId xmlns:a16="http://schemas.microsoft.com/office/drawing/2014/main" xmlns="" id="{7BAA15E1-7A27-46C9-B67B-D134B3FA72FB}"/>
              </a:ext>
            </a:extLst>
          </p:cNvPr>
          <p:cNvSpPr/>
          <p:nvPr/>
        </p:nvSpPr>
        <p:spPr>
          <a:xfrm rot="19905662">
            <a:off x="298650" y="2768683"/>
            <a:ext cx="2191935" cy="2156112"/>
          </a:xfrm>
          <a:prstGeom prst="ellipse">
            <a:avLst/>
          </a:prstGeom>
          <a:solidFill>
            <a:srgbClr val="EFD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46166A"/>
                </a:solidFill>
              </a:rPr>
              <a:t>The Career Center has gone virtual!</a:t>
            </a:r>
          </a:p>
        </p:txBody>
      </p:sp>
      <p:sp>
        <p:nvSpPr>
          <p:cNvPr id="4" name="Rectangle 3">
            <a:extLst>
              <a:ext uri="{FF2B5EF4-FFF2-40B4-BE49-F238E27FC236}">
                <a16:creationId xmlns:a16="http://schemas.microsoft.com/office/drawing/2014/main" xmlns="" id="{957608B6-0503-48C9-AB37-71FAE4943664}"/>
              </a:ext>
            </a:extLst>
          </p:cNvPr>
          <p:cNvSpPr/>
          <p:nvPr/>
        </p:nvSpPr>
        <p:spPr>
          <a:xfrm flipH="1">
            <a:off x="8995143" y="2977922"/>
            <a:ext cx="2980550" cy="2462213"/>
          </a:xfrm>
          <a:prstGeom prst="rect">
            <a:avLst/>
          </a:prstGeom>
        </p:spPr>
        <p:txBody>
          <a:bodyPr wrap="square">
            <a:spAutoFit/>
          </a:bodyPr>
          <a:lstStyle/>
          <a:p>
            <a:pPr algn="ctr"/>
            <a:r>
              <a:rPr lang="en-US" sz="2800" b="1" dirty="0">
                <a:solidFill>
                  <a:srgbClr val="46166A"/>
                </a:solidFill>
              </a:rPr>
              <a:t>Fall Drop-Ins:</a:t>
            </a:r>
          </a:p>
          <a:p>
            <a:pPr algn="ctr"/>
            <a:endParaRPr lang="en-US" dirty="0">
              <a:solidFill>
                <a:srgbClr val="46166A"/>
              </a:solidFill>
            </a:endParaRPr>
          </a:p>
          <a:p>
            <a:pPr algn="ctr"/>
            <a:r>
              <a:rPr lang="en-US" dirty="0">
                <a:solidFill>
                  <a:srgbClr val="46166A"/>
                </a:solidFill>
              </a:rPr>
              <a:t>Every Mon –Friday: 1-3pm</a:t>
            </a:r>
          </a:p>
          <a:p>
            <a:pPr algn="ctr"/>
            <a:endParaRPr lang="en-US" dirty="0">
              <a:solidFill>
                <a:srgbClr val="46166A"/>
              </a:solidFill>
            </a:endParaRPr>
          </a:p>
          <a:p>
            <a:pPr algn="ctr"/>
            <a:r>
              <a:rPr lang="en-US" dirty="0">
                <a:solidFill>
                  <a:srgbClr val="46166A"/>
                </a:solidFill>
              </a:rPr>
              <a:t>Tuesday &amp; Thursday 10-12pm</a:t>
            </a:r>
          </a:p>
          <a:p>
            <a:pPr algn="ctr"/>
            <a:endParaRPr lang="en-US" dirty="0">
              <a:solidFill>
                <a:srgbClr val="46166A"/>
              </a:solidFill>
            </a:endParaRPr>
          </a:p>
          <a:p>
            <a:pPr algn="ctr"/>
            <a:r>
              <a:rPr lang="en-US" dirty="0">
                <a:solidFill>
                  <a:srgbClr val="46166A"/>
                </a:solidFill>
              </a:rPr>
              <a:t>Wednesday 6:30-7:30pm</a:t>
            </a:r>
          </a:p>
          <a:p>
            <a:pPr algn="ctr"/>
            <a:endParaRPr lang="en-US" dirty="0">
              <a:solidFill>
                <a:srgbClr val="46166A"/>
              </a:solidFill>
            </a:endParaRPr>
          </a:p>
        </p:txBody>
      </p:sp>
    </p:spTree>
    <p:extLst>
      <p:ext uri="{BB962C8B-B14F-4D97-AF65-F5344CB8AC3E}">
        <p14:creationId xmlns:p14="http://schemas.microsoft.com/office/powerpoint/2010/main" val="289054718"/>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24BE337-3A19-4F8C-A1E1-66968EA9121A}"/>
              </a:ext>
            </a:extLst>
          </p:cNvPr>
          <p:cNvPicPr>
            <a:picLocks noChangeAspect="1"/>
          </p:cNvPicPr>
          <p:nvPr/>
        </p:nvPicPr>
        <p:blipFill rotWithShape="1">
          <a:blip r:embed="rId3"/>
          <a:srcRect l="42028" t="25366" r="20291" b="14933"/>
          <a:stretch/>
        </p:blipFill>
        <p:spPr>
          <a:xfrm>
            <a:off x="161004" y="701407"/>
            <a:ext cx="5627764" cy="5572820"/>
          </a:xfrm>
          <a:prstGeom prst="rect">
            <a:avLst/>
          </a:prstGeom>
        </p:spPr>
      </p:pic>
      <p:sp>
        <p:nvSpPr>
          <p:cNvPr id="2" name="Rectangle 1">
            <a:extLst>
              <a:ext uri="{FF2B5EF4-FFF2-40B4-BE49-F238E27FC236}">
                <a16:creationId xmlns:a16="http://schemas.microsoft.com/office/drawing/2014/main" xmlns="" id="{C9727610-4E3D-4A0D-88BB-E391F88865F4}"/>
              </a:ext>
            </a:extLst>
          </p:cNvPr>
          <p:cNvSpPr/>
          <p:nvPr/>
        </p:nvSpPr>
        <p:spPr>
          <a:xfrm>
            <a:off x="6020570" y="378329"/>
            <a:ext cx="5783503" cy="1846659"/>
          </a:xfrm>
          <a:prstGeom prst="rect">
            <a:avLst/>
          </a:prstGeom>
        </p:spPr>
        <p:txBody>
          <a:bodyPr wrap="square">
            <a:spAutoFit/>
          </a:bodyPr>
          <a:lstStyle/>
          <a:p>
            <a:pPr fontAlgn="base"/>
            <a:r>
              <a:rPr lang="en-US" sz="2400" b="1">
                <a:latin typeface="Century Gothic" panose="020B0502020202020204" pitchFamily="34" charset="0"/>
              </a:rPr>
              <a:t>EXPLORE</a:t>
            </a:r>
          </a:p>
          <a:p>
            <a:pPr fontAlgn="base"/>
            <a:r>
              <a:rPr lang="en-US">
                <a:solidFill>
                  <a:schemeClr val="bg2">
                    <a:lumMod val="25000"/>
                  </a:schemeClr>
                </a:solidFill>
                <a:latin typeface="Century Gothic" panose="020B0502020202020204" pitchFamily="34" charset="0"/>
              </a:rPr>
              <a:t>Explore your options by developing an understanding of who you are and the goals you are working toward. Research WCU majors and career options by discovering your personal values, interests, and skills. </a:t>
            </a:r>
          </a:p>
        </p:txBody>
      </p:sp>
      <p:sp>
        <p:nvSpPr>
          <p:cNvPr id="5" name="Rectangle 4">
            <a:extLst>
              <a:ext uri="{FF2B5EF4-FFF2-40B4-BE49-F238E27FC236}">
                <a16:creationId xmlns:a16="http://schemas.microsoft.com/office/drawing/2014/main" xmlns="" id="{A4671102-DEAE-436D-B834-5FA8EB79C011}"/>
              </a:ext>
            </a:extLst>
          </p:cNvPr>
          <p:cNvSpPr/>
          <p:nvPr/>
        </p:nvSpPr>
        <p:spPr>
          <a:xfrm>
            <a:off x="6020570" y="2458846"/>
            <a:ext cx="5444383" cy="1846659"/>
          </a:xfrm>
          <a:prstGeom prst="rect">
            <a:avLst/>
          </a:prstGeom>
        </p:spPr>
        <p:txBody>
          <a:bodyPr wrap="square">
            <a:spAutoFit/>
          </a:bodyPr>
          <a:lstStyle/>
          <a:p>
            <a:pPr fontAlgn="base"/>
            <a:r>
              <a:rPr lang="en-US" sz="2400" b="1">
                <a:latin typeface="Century Gothic" panose="020B0502020202020204" pitchFamily="34" charset="0"/>
              </a:rPr>
              <a:t>PREPARE</a:t>
            </a:r>
          </a:p>
          <a:p>
            <a:pPr fontAlgn="base"/>
            <a:r>
              <a:rPr lang="en-US" i="1">
                <a:solidFill>
                  <a:schemeClr val="bg2">
                    <a:lumMod val="25000"/>
                  </a:schemeClr>
                </a:solidFill>
                <a:latin typeface="Century Gothic" panose="020B0502020202020204" pitchFamily="34" charset="0"/>
              </a:rPr>
              <a:t>Prepare </a:t>
            </a:r>
            <a:r>
              <a:rPr lang="en-US">
                <a:solidFill>
                  <a:schemeClr val="bg2">
                    <a:lumMod val="25000"/>
                  </a:schemeClr>
                </a:solidFill>
                <a:latin typeface="Century Gothic" panose="020B0502020202020204" pitchFamily="34" charset="0"/>
              </a:rPr>
              <a:t>for opportunity by building your resume, cover letter, network, and interviewing strategies. These preparation pieces act as the foundation of a successful career journey.  </a:t>
            </a:r>
          </a:p>
          <a:p>
            <a:pPr fontAlgn="base"/>
            <a:r>
              <a:rPr lang="en-US">
                <a:solidFill>
                  <a:srgbClr val="7030A0"/>
                </a:solidFill>
                <a:latin typeface="Century Gothic" panose="020B0502020202020204" pitchFamily="34" charset="0"/>
              </a:rPr>
              <a:t> </a:t>
            </a:r>
            <a:endParaRPr lang="en-US" i="0">
              <a:solidFill>
                <a:srgbClr val="000000"/>
              </a:solidFill>
              <a:effectLst/>
              <a:latin typeface="Century Gothic" panose="020B0502020202020204" pitchFamily="34" charset="0"/>
            </a:endParaRPr>
          </a:p>
        </p:txBody>
      </p:sp>
      <p:sp>
        <p:nvSpPr>
          <p:cNvPr id="6" name="Rectangle 5">
            <a:extLst>
              <a:ext uri="{FF2B5EF4-FFF2-40B4-BE49-F238E27FC236}">
                <a16:creationId xmlns:a16="http://schemas.microsoft.com/office/drawing/2014/main" xmlns="" id="{D66883B7-6546-454B-8F73-361A2DAB32AA}"/>
              </a:ext>
            </a:extLst>
          </p:cNvPr>
          <p:cNvSpPr/>
          <p:nvPr/>
        </p:nvSpPr>
        <p:spPr>
          <a:xfrm>
            <a:off x="6020570" y="4107988"/>
            <a:ext cx="5676185" cy="2400657"/>
          </a:xfrm>
          <a:prstGeom prst="rect">
            <a:avLst/>
          </a:prstGeom>
        </p:spPr>
        <p:txBody>
          <a:bodyPr wrap="square">
            <a:spAutoFit/>
          </a:bodyPr>
          <a:lstStyle/>
          <a:p>
            <a:pPr fontAlgn="base"/>
            <a:r>
              <a:rPr lang="en-US" dirty="0">
                <a:solidFill>
                  <a:schemeClr val="bg2">
                    <a:lumMod val="25000"/>
                  </a:schemeClr>
                </a:solidFill>
                <a:latin typeface="Century Gothic" panose="020B0502020202020204" pitchFamily="34" charset="0"/>
              </a:rPr>
              <a:t> </a:t>
            </a:r>
          </a:p>
          <a:p>
            <a:pPr fontAlgn="base"/>
            <a:r>
              <a:rPr lang="en-US" sz="2400" b="1" dirty="0">
                <a:latin typeface="Century Gothic" panose="020B0502020202020204" pitchFamily="34" charset="0"/>
              </a:rPr>
              <a:t>EXPERIENCE</a:t>
            </a:r>
            <a:r>
              <a:rPr lang="en-US" dirty="0">
                <a:latin typeface="Century Gothic" panose="020B0502020202020204" pitchFamily="34" charset="0"/>
              </a:rPr>
              <a:t> </a:t>
            </a:r>
          </a:p>
          <a:p>
            <a:pPr fontAlgn="base"/>
            <a:r>
              <a:rPr lang="en-US" dirty="0">
                <a:solidFill>
                  <a:schemeClr val="bg2">
                    <a:lumMod val="25000"/>
                  </a:schemeClr>
                </a:solidFill>
                <a:latin typeface="Century Gothic" panose="020B0502020202020204" pitchFamily="34" charset="0"/>
              </a:rPr>
              <a:t>Experience all there is to offer on and off campus.  Build your skills by getting involved in volunteering, student organizations, part-time jobs, or research.  Students who graduate with at least one internship are better equipped to find a full-time job. </a:t>
            </a:r>
            <a:endParaRPr lang="en-US" dirty="0">
              <a:solidFill>
                <a:schemeClr val="bg2">
                  <a:lumMod val="25000"/>
                </a:schemeClr>
              </a:solidFill>
              <a:effectLst/>
              <a:latin typeface="Century Gothic" panose="020B0502020202020204" pitchFamily="34" charset="0"/>
            </a:endParaRPr>
          </a:p>
        </p:txBody>
      </p:sp>
      <p:cxnSp>
        <p:nvCxnSpPr>
          <p:cNvPr id="8" name="Straight Connector 7">
            <a:extLst>
              <a:ext uri="{FF2B5EF4-FFF2-40B4-BE49-F238E27FC236}">
                <a16:creationId xmlns:a16="http://schemas.microsoft.com/office/drawing/2014/main" xmlns="" id="{37B56D32-6DC9-47E4-B7F3-BCF0ED11B15D}"/>
              </a:ext>
            </a:extLst>
          </p:cNvPr>
          <p:cNvCxnSpPr/>
          <p:nvPr/>
        </p:nvCxnSpPr>
        <p:spPr>
          <a:xfrm>
            <a:off x="7457264" y="615835"/>
            <a:ext cx="4239491"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xmlns="" id="{EEAB6990-3639-4239-B7A3-A0D2E5AC5DE0}"/>
              </a:ext>
            </a:extLst>
          </p:cNvPr>
          <p:cNvCxnSpPr/>
          <p:nvPr/>
        </p:nvCxnSpPr>
        <p:spPr>
          <a:xfrm>
            <a:off x="7457264" y="2715789"/>
            <a:ext cx="4239491" cy="0"/>
          </a:xfrm>
          <a:prstGeom prst="line">
            <a:avLst/>
          </a:prstGeom>
          <a:ln>
            <a:solidFill>
              <a:srgbClr val="BDA1D4"/>
            </a:soli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xmlns="" id="{53FCB316-A961-4DFF-B187-DF2D1B5841AD}"/>
              </a:ext>
            </a:extLst>
          </p:cNvPr>
          <p:cNvCxnSpPr>
            <a:cxnSpLocks/>
          </p:cNvCxnSpPr>
          <p:nvPr/>
        </p:nvCxnSpPr>
        <p:spPr>
          <a:xfrm>
            <a:off x="7992094" y="4615841"/>
            <a:ext cx="3692786" cy="0"/>
          </a:xfrm>
          <a:prstGeom prst="line">
            <a:avLst/>
          </a:prstGeom>
          <a:ln>
            <a:solidFill>
              <a:srgbClr val="A4A4A4"/>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327256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F71FFB7E-1916-4F29-B84C-05C2AF15F20E}"/>
              </a:ext>
            </a:extLst>
          </p:cNvPr>
          <p:cNvSpPr/>
          <p:nvPr/>
        </p:nvSpPr>
        <p:spPr>
          <a:xfrm>
            <a:off x="0" y="-3175"/>
            <a:ext cx="12192000" cy="1301750"/>
          </a:xfrm>
          <a:prstGeom prst="rect">
            <a:avLst/>
          </a:prstGeom>
          <a:solidFill>
            <a:srgbClr val="46166A"/>
          </a:solidFill>
          <a:ln>
            <a:solidFill>
              <a:srgbClr val="461E64"/>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3555" name="Title 12">
            <a:extLst>
              <a:ext uri="{FF2B5EF4-FFF2-40B4-BE49-F238E27FC236}">
                <a16:creationId xmlns:a16="http://schemas.microsoft.com/office/drawing/2014/main" xmlns="" id="{250A746C-7C6A-45FC-B145-93858136DFD1}"/>
              </a:ext>
            </a:extLst>
          </p:cNvPr>
          <p:cNvSpPr>
            <a:spLocks noGrp="1"/>
          </p:cNvSpPr>
          <p:nvPr>
            <p:ph type="title"/>
          </p:nvPr>
        </p:nvSpPr>
        <p:spPr>
          <a:xfrm>
            <a:off x="2649838" y="193675"/>
            <a:ext cx="8864600" cy="990600"/>
          </a:xfrm>
        </p:spPr>
        <p:txBody>
          <a:bodyPr/>
          <a:lstStyle/>
          <a:p>
            <a:r>
              <a:rPr lang="en-US" altLang="en-US" dirty="0">
                <a:solidFill>
                  <a:schemeClr val="bg1"/>
                </a:solidFill>
                <a:latin typeface="Cambria"/>
              </a:rPr>
              <a:t>Things to Know!</a:t>
            </a:r>
          </a:p>
        </p:txBody>
      </p:sp>
      <p:pic>
        <p:nvPicPr>
          <p:cNvPr id="23556" name="Picture 4">
            <a:extLst>
              <a:ext uri="{FF2B5EF4-FFF2-40B4-BE49-F238E27FC236}">
                <a16:creationId xmlns:a16="http://schemas.microsoft.com/office/drawing/2014/main" xmlns="" id="{E0824ED7-FCEC-4CDE-B26F-D0F15BAAB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4763"/>
            <a:ext cx="2095500" cy="12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a:extLst>
              <a:ext uri="{FF2B5EF4-FFF2-40B4-BE49-F238E27FC236}">
                <a16:creationId xmlns:a16="http://schemas.microsoft.com/office/drawing/2014/main" xmlns="" id="{B7B8DD9D-672F-43E4-A016-583860F7FE32}"/>
              </a:ext>
            </a:extLst>
          </p:cNvPr>
          <p:cNvCxnSpPr/>
          <p:nvPr/>
        </p:nvCxnSpPr>
        <p:spPr>
          <a:xfrm>
            <a:off x="-28575" y="1298575"/>
            <a:ext cx="12234863" cy="7938"/>
          </a:xfrm>
          <a:prstGeom prst="line">
            <a:avLst/>
          </a:prstGeom>
          <a:ln>
            <a:solidFill>
              <a:srgbClr val="FFC000"/>
            </a:solidFill>
          </a:ln>
        </p:spPr>
        <p:style>
          <a:lnRef idx="2">
            <a:schemeClr val="accent4"/>
          </a:lnRef>
          <a:fillRef idx="0">
            <a:schemeClr val="accent4"/>
          </a:fillRef>
          <a:effectRef idx="1">
            <a:schemeClr val="accent4"/>
          </a:effectRef>
          <a:fontRef idx="minor">
            <a:schemeClr val="tx1"/>
          </a:fontRef>
        </p:style>
      </p:cxnSp>
      <p:graphicFrame>
        <p:nvGraphicFramePr>
          <p:cNvPr id="13" name="Diagram 12">
            <a:extLst>
              <a:ext uri="{FF2B5EF4-FFF2-40B4-BE49-F238E27FC236}">
                <a16:creationId xmlns:a16="http://schemas.microsoft.com/office/drawing/2014/main" xmlns="" id="{B7C8F305-D77B-4258-8E3A-B9E084C912BD}"/>
              </a:ext>
            </a:extLst>
          </p:cNvPr>
          <p:cNvGraphicFramePr/>
          <p:nvPr/>
        </p:nvGraphicFramePr>
        <p:xfrm>
          <a:off x="2249488" y="5219700"/>
          <a:ext cx="533400" cy="53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559" name="Content Placeholder 1">
            <a:extLst>
              <a:ext uri="{FF2B5EF4-FFF2-40B4-BE49-F238E27FC236}">
                <a16:creationId xmlns:a16="http://schemas.microsoft.com/office/drawing/2014/main" xmlns="" id="{0F68ADE8-52F5-4F04-86E6-92A5F8E64D96}"/>
              </a:ext>
            </a:extLst>
          </p:cNvPr>
          <p:cNvSpPr>
            <a:spLocks noGrp="1"/>
          </p:cNvSpPr>
          <p:nvPr>
            <p:ph sz="half" idx="2"/>
          </p:nvPr>
        </p:nvSpPr>
        <p:spPr>
          <a:xfrm>
            <a:off x="567425" y="1077403"/>
            <a:ext cx="11982450" cy="3295726"/>
          </a:xfrm>
        </p:spPr>
        <p:txBody>
          <a:bodyPr/>
          <a:lstStyle/>
          <a:p>
            <a:pPr marL="0" lvl="0" indent="0">
              <a:buNone/>
            </a:pPr>
            <a:endParaRPr lang="en-US" altLang="en-US" sz="4000" b="1" dirty="0">
              <a:solidFill>
                <a:prstClr val="black"/>
              </a:solidFill>
              <a:latin typeface="Cambria" panose="02040503050406030204" pitchFamily="18" charset="0"/>
            </a:endParaRPr>
          </a:p>
          <a:p>
            <a:pPr lvl="0"/>
            <a:r>
              <a:rPr lang="en-US" altLang="en-US" sz="4000" b="1" dirty="0">
                <a:solidFill>
                  <a:prstClr val="black"/>
                </a:solidFill>
                <a:latin typeface="Cambria" panose="02040503050406030204" pitchFamily="18" charset="0"/>
              </a:rPr>
              <a:t>It is never too soon to work with the CDC; the earlier you start engaging in your career development, the better!</a:t>
            </a:r>
          </a:p>
          <a:p>
            <a:pPr marL="0" lvl="0" indent="0">
              <a:buNone/>
            </a:pPr>
            <a:endParaRPr lang="en-US" altLang="en-US" sz="4000" b="1" dirty="0">
              <a:latin typeface="Cambria" panose="02040503050406030204" pitchFamily="18" charset="0"/>
            </a:endParaRPr>
          </a:p>
          <a:p>
            <a:pPr marL="0" indent="0">
              <a:buNone/>
            </a:pPr>
            <a:endParaRPr lang="en-US" altLang="en-US" sz="4000" b="1" dirty="0">
              <a:latin typeface="Cambria" panose="02040503050406030204" pitchFamily="18" charset="0"/>
            </a:endParaRPr>
          </a:p>
          <a:p>
            <a:pPr marL="0" indent="0">
              <a:buNone/>
            </a:pPr>
            <a:endParaRPr lang="en-US" altLang="en-US" sz="4000" b="1" dirty="0">
              <a:latin typeface="Cambria" panose="02040503050406030204" pitchFamily="18" charset="0"/>
            </a:endParaRPr>
          </a:p>
          <a:p>
            <a:pPr marL="0" indent="0">
              <a:buFont typeface="Arial" panose="020B0604020202020204" pitchFamily="34" charset="0"/>
              <a:buNone/>
            </a:pPr>
            <a:endParaRPr lang="en-US" altLang="en-US" dirty="0">
              <a:latin typeface="Cambria" panose="02040503050406030204" pitchFamily="18" charset="0"/>
            </a:endParaRPr>
          </a:p>
        </p:txBody>
      </p:sp>
      <p:graphicFrame>
        <p:nvGraphicFramePr>
          <p:cNvPr id="3" name="Diagram 2">
            <a:extLst>
              <a:ext uri="{FF2B5EF4-FFF2-40B4-BE49-F238E27FC236}">
                <a16:creationId xmlns:a16="http://schemas.microsoft.com/office/drawing/2014/main" xmlns="" id="{BD42FBD7-4CF8-43E3-8567-89C868E443BE}"/>
              </a:ext>
            </a:extLst>
          </p:cNvPr>
          <p:cNvGraphicFramePr/>
          <p:nvPr/>
        </p:nvGraphicFramePr>
        <p:xfrm>
          <a:off x="1387034" y="2325512"/>
          <a:ext cx="9403643" cy="547228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Star: 5 Points 3">
            <a:extLst>
              <a:ext uri="{FF2B5EF4-FFF2-40B4-BE49-F238E27FC236}">
                <a16:creationId xmlns:a16="http://schemas.microsoft.com/office/drawing/2014/main" xmlns="" id="{7C8C69CD-9602-4F69-A36B-5DFD1D9D0596}"/>
              </a:ext>
            </a:extLst>
          </p:cNvPr>
          <p:cNvSpPr/>
          <p:nvPr/>
        </p:nvSpPr>
        <p:spPr>
          <a:xfrm>
            <a:off x="1014942" y="4172360"/>
            <a:ext cx="1128889" cy="839612"/>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0346239"/>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7F8B2A0F-4A7F-40C0-AFDF-359D3BC6BFCA}"/>
              </a:ext>
            </a:extLst>
          </p:cNvPr>
          <p:cNvSpPr>
            <a:spLocks noGrp="1"/>
          </p:cNvSpPr>
          <p:nvPr>
            <p:ph type="subTitle" idx="1"/>
          </p:nvPr>
        </p:nvSpPr>
        <p:spPr>
          <a:xfrm>
            <a:off x="1507066" y="1605657"/>
            <a:ext cx="10577689" cy="4058356"/>
          </a:xfrm>
        </p:spPr>
        <p:txBody>
          <a:bodyPr/>
          <a:lstStyle/>
          <a:p>
            <a:pPr marL="342900" lvl="0" indent="-342900" algn="l">
              <a:buFont typeface="Arial" panose="020B0604020202020204" pitchFamily="34" charset="0"/>
              <a:buChar char="•"/>
            </a:pPr>
            <a:r>
              <a:rPr lang="en-US" altLang="en-US" sz="4000" b="1" dirty="0">
                <a:solidFill>
                  <a:prstClr val="black"/>
                </a:solidFill>
                <a:latin typeface="Cambria" panose="02040503050406030204" pitchFamily="18" charset="0"/>
              </a:rPr>
              <a:t>Our services are available to you – regardless of where you are! </a:t>
            </a:r>
          </a:p>
          <a:p>
            <a:endParaRPr lang="en-US" dirty="0"/>
          </a:p>
        </p:txBody>
      </p:sp>
      <p:pic>
        <p:nvPicPr>
          <p:cNvPr id="4" name="Picture 3">
            <a:extLst>
              <a:ext uri="{FF2B5EF4-FFF2-40B4-BE49-F238E27FC236}">
                <a16:creationId xmlns:a16="http://schemas.microsoft.com/office/drawing/2014/main" xmlns="" id="{BFC7F914-EEC2-448A-9C92-EDC5B6FE333F}"/>
              </a:ext>
            </a:extLst>
          </p:cNvPr>
          <p:cNvPicPr>
            <a:picLocks noChangeAspect="1"/>
          </p:cNvPicPr>
          <p:nvPr/>
        </p:nvPicPr>
        <p:blipFill>
          <a:blip r:embed="rId3"/>
          <a:stretch>
            <a:fillRect/>
          </a:stretch>
        </p:blipFill>
        <p:spPr>
          <a:xfrm>
            <a:off x="0" y="-5840"/>
            <a:ext cx="12192000" cy="1328928"/>
          </a:xfrm>
          <a:prstGeom prst="rect">
            <a:avLst/>
          </a:prstGeom>
        </p:spPr>
      </p:pic>
      <p:pic>
        <p:nvPicPr>
          <p:cNvPr id="5" name="Picture 4">
            <a:extLst>
              <a:ext uri="{FF2B5EF4-FFF2-40B4-BE49-F238E27FC236}">
                <a16:creationId xmlns:a16="http://schemas.microsoft.com/office/drawing/2014/main" xmlns="" id="{31B67DE6-4D9B-4B68-BA75-B88FE0EE125E}"/>
              </a:ext>
            </a:extLst>
          </p:cNvPr>
          <p:cNvPicPr>
            <a:picLocks noChangeAspect="1"/>
          </p:cNvPicPr>
          <p:nvPr/>
        </p:nvPicPr>
        <p:blipFill>
          <a:blip r:embed="rId4"/>
          <a:stretch>
            <a:fillRect/>
          </a:stretch>
        </p:blipFill>
        <p:spPr>
          <a:xfrm>
            <a:off x="0" y="-6545"/>
            <a:ext cx="2097206" cy="1292464"/>
          </a:xfrm>
          <a:prstGeom prst="rect">
            <a:avLst/>
          </a:prstGeom>
        </p:spPr>
      </p:pic>
      <p:pic>
        <p:nvPicPr>
          <p:cNvPr id="6" name="Picture 5">
            <a:extLst>
              <a:ext uri="{FF2B5EF4-FFF2-40B4-BE49-F238E27FC236}">
                <a16:creationId xmlns:a16="http://schemas.microsoft.com/office/drawing/2014/main" xmlns="" id="{EBF58371-C399-4455-8D8B-2C4CC07476EC}"/>
              </a:ext>
            </a:extLst>
          </p:cNvPr>
          <p:cNvPicPr>
            <a:picLocks noChangeAspect="1"/>
          </p:cNvPicPr>
          <p:nvPr/>
        </p:nvPicPr>
        <p:blipFill>
          <a:blip r:embed="rId5"/>
          <a:stretch>
            <a:fillRect/>
          </a:stretch>
        </p:blipFill>
        <p:spPr>
          <a:xfrm>
            <a:off x="0" y="1306873"/>
            <a:ext cx="12192000" cy="121920"/>
          </a:xfrm>
          <a:prstGeom prst="rect">
            <a:avLst/>
          </a:prstGeom>
        </p:spPr>
      </p:pic>
      <p:sp>
        <p:nvSpPr>
          <p:cNvPr id="7" name="TextBox 6">
            <a:extLst>
              <a:ext uri="{FF2B5EF4-FFF2-40B4-BE49-F238E27FC236}">
                <a16:creationId xmlns:a16="http://schemas.microsoft.com/office/drawing/2014/main" xmlns="" id="{905559E0-ED82-4E20-B47F-5B1C3C6270AA}"/>
              </a:ext>
            </a:extLst>
          </p:cNvPr>
          <p:cNvSpPr txBox="1"/>
          <p:nvPr/>
        </p:nvSpPr>
        <p:spPr>
          <a:xfrm>
            <a:off x="2585156" y="259644"/>
            <a:ext cx="8421511" cy="769441"/>
          </a:xfrm>
          <a:prstGeom prst="rect">
            <a:avLst/>
          </a:prstGeom>
          <a:noFill/>
        </p:spPr>
        <p:txBody>
          <a:bodyPr wrap="square" rtlCol="0">
            <a:spAutoFit/>
          </a:bodyPr>
          <a:lstStyle/>
          <a:p>
            <a:pPr algn="ctr"/>
            <a:r>
              <a:rPr lang="en-US" sz="4400" dirty="0">
                <a:solidFill>
                  <a:prstClr val="white"/>
                </a:solidFill>
                <a:latin typeface="Cambria" panose="02040503050406030204" pitchFamily="18" charset="0"/>
                <a:ea typeface="+mj-ea"/>
                <a:cs typeface="+mj-cs"/>
              </a:rPr>
              <a:t>Things to Know! </a:t>
            </a:r>
            <a:endParaRPr lang="en-US" dirty="0"/>
          </a:p>
        </p:txBody>
      </p:sp>
      <p:pic>
        <p:nvPicPr>
          <p:cNvPr id="2" name="Picture 2" descr="We're Here to Help – SEASCareers | SEAS Office of Career Services ...">
            <a:extLst>
              <a:ext uri="{FF2B5EF4-FFF2-40B4-BE49-F238E27FC236}">
                <a16:creationId xmlns:a16="http://schemas.microsoft.com/office/drawing/2014/main" xmlns="" id="{404ECE1E-17E1-429F-843C-42397F9129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8887" y="3301879"/>
            <a:ext cx="4594225" cy="2908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596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02B2CEA-FDA8-411E-AC09-4C98E82DCA1D}"/>
              </a:ext>
            </a:extLst>
          </p:cNvPr>
          <p:cNvSpPr>
            <a:spLocks noGrp="1"/>
          </p:cNvSpPr>
          <p:nvPr>
            <p:ph idx="1"/>
          </p:nvPr>
        </p:nvSpPr>
        <p:spPr/>
        <p:txBody>
          <a:bodyPr/>
          <a:lstStyle/>
          <a:p>
            <a:pPr lvl="0"/>
            <a:r>
              <a:rPr lang="en-US" altLang="en-US" sz="4000" b="1" dirty="0">
                <a:solidFill>
                  <a:prstClr val="black"/>
                </a:solidFill>
                <a:latin typeface="Cambria" panose="02040503050406030204" pitchFamily="18" charset="0"/>
              </a:rPr>
              <a:t>Career Development isn’t something you have to put on a suit to do.</a:t>
            </a:r>
          </a:p>
          <a:p>
            <a:endParaRPr lang="en-US" dirty="0"/>
          </a:p>
        </p:txBody>
      </p:sp>
      <p:pic>
        <p:nvPicPr>
          <p:cNvPr id="4" name="Picture 3">
            <a:extLst>
              <a:ext uri="{FF2B5EF4-FFF2-40B4-BE49-F238E27FC236}">
                <a16:creationId xmlns:a16="http://schemas.microsoft.com/office/drawing/2014/main" xmlns="" id="{CA70D24C-D0D0-42C3-BBAD-6D599979F03C}"/>
              </a:ext>
            </a:extLst>
          </p:cNvPr>
          <p:cNvPicPr>
            <a:picLocks noChangeAspect="1"/>
          </p:cNvPicPr>
          <p:nvPr/>
        </p:nvPicPr>
        <p:blipFill>
          <a:blip r:embed="rId3"/>
          <a:stretch>
            <a:fillRect/>
          </a:stretch>
        </p:blipFill>
        <p:spPr>
          <a:xfrm>
            <a:off x="0" y="0"/>
            <a:ext cx="12192000" cy="1326275"/>
          </a:xfrm>
          <a:prstGeom prst="rect">
            <a:avLst/>
          </a:prstGeom>
        </p:spPr>
      </p:pic>
      <p:pic>
        <p:nvPicPr>
          <p:cNvPr id="5" name="Picture 4">
            <a:extLst>
              <a:ext uri="{FF2B5EF4-FFF2-40B4-BE49-F238E27FC236}">
                <a16:creationId xmlns:a16="http://schemas.microsoft.com/office/drawing/2014/main" xmlns="" id="{2D0A0E57-DCEF-41E4-90F0-7622B5D64245}"/>
              </a:ext>
            </a:extLst>
          </p:cNvPr>
          <p:cNvPicPr>
            <a:picLocks noChangeAspect="1"/>
          </p:cNvPicPr>
          <p:nvPr/>
        </p:nvPicPr>
        <p:blipFill>
          <a:blip r:embed="rId4"/>
          <a:stretch>
            <a:fillRect/>
          </a:stretch>
        </p:blipFill>
        <p:spPr>
          <a:xfrm>
            <a:off x="0" y="0"/>
            <a:ext cx="2097206" cy="1292464"/>
          </a:xfrm>
          <a:prstGeom prst="rect">
            <a:avLst/>
          </a:prstGeom>
        </p:spPr>
      </p:pic>
      <p:pic>
        <p:nvPicPr>
          <p:cNvPr id="6" name="Picture 5">
            <a:extLst>
              <a:ext uri="{FF2B5EF4-FFF2-40B4-BE49-F238E27FC236}">
                <a16:creationId xmlns:a16="http://schemas.microsoft.com/office/drawing/2014/main" xmlns="" id="{34FC566B-2053-4613-B3B9-AB5B7C556C52}"/>
              </a:ext>
            </a:extLst>
          </p:cNvPr>
          <p:cNvPicPr>
            <a:picLocks noChangeAspect="1"/>
          </p:cNvPicPr>
          <p:nvPr/>
        </p:nvPicPr>
        <p:blipFill>
          <a:blip r:embed="rId5"/>
          <a:stretch>
            <a:fillRect/>
          </a:stretch>
        </p:blipFill>
        <p:spPr>
          <a:xfrm>
            <a:off x="0" y="1292464"/>
            <a:ext cx="12192000" cy="120534"/>
          </a:xfrm>
          <a:prstGeom prst="rect">
            <a:avLst/>
          </a:prstGeom>
        </p:spPr>
      </p:pic>
      <p:sp>
        <p:nvSpPr>
          <p:cNvPr id="8" name="Title 7">
            <a:extLst>
              <a:ext uri="{FF2B5EF4-FFF2-40B4-BE49-F238E27FC236}">
                <a16:creationId xmlns:a16="http://schemas.microsoft.com/office/drawing/2014/main" xmlns="" id="{E6C54BCE-B789-4B35-8E16-54D1437C994B}"/>
              </a:ext>
            </a:extLst>
          </p:cNvPr>
          <p:cNvSpPr>
            <a:spLocks noGrp="1"/>
          </p:cNvSpPr>
          <p:nvPr>
            <p:ph type="title"/>
          </p:nvPr>
        </p:nvSpPr>
        <p:spPr>
          <a:xfrm>
            <a:off x="2415822" y="91637"/>
            <a:ext cx="9166578" cy="1143000"/>
          </a:xfrm>
        </p:spPr>
        <p:txBody>
          <a:bodyPr/>
          <a:lstStyle/>
          <a:p>
            <a:r>
              <a:rPr lang="en-US" dirty="0">
                <a:solidFill>
                  <a:schemeClr val="bg1"/>
                </a:solidFill>
                <a:latin typeface="Cambria" panose="02040503050406030204" pitchFamily="18" charset="0"/>
              </a:rPr>
              <a:t>Things to Know!</a:t>
            </a:r>
          </a:p>
        </p:txBody>
      </p:sp>
      <p:pic>
        <p:nvPicPr>
          <p:cNvPr id="7" name="Picture 6">
            <a:extLst>
              <a:ext uri="{FF2B5EF4-FFF2-40B4-BE49-F238E27FC236}">
                <a16:creationId xmlns:a16="http://schemas.microsoft.com/office/drawing/2014/main" xmlns="" id="{9CC8061D-BB1E-4E9E-8850-CB5DD5E058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3332" y="3139067"/>
            <a:ext cx="3045336" cy="3429001"/>
          </a:xfrm>
          <a:prstGeom prst="rect">
            <a:avLst/>
          </a:prstGeom>
        </p:spPr>
      </p:pic>
    </p:spTree>
    <p:extLst>
      <p:ext uri="{BB962C8B-B14F-4D97-AF65-F5344CB8AC3E}">
        <p14:creationId xmlns:p14="http://schemas.microsoft.com/office/powerpoint/2010/main" val="2652124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DE6EB5F2-660C-4CFD-B689-FA6F0C103E5E}"/>
              </a:ext>
            </a:extLst>
          </p:cNvPr>
          <p:cNvSpPr/>
          <p:nvPr/>
        </p:nvSpPr>
        <p:spPr>
          <a:xfrm>
            <a:off x="0" y="-3175"/>
            <a:ext cx="12192000" cy="1301750"/>
          </a:xfrm>
          <a:prstGeom prst="rect">
            <a:avLst/>
          </a:prstGeom>
          <a:solidFill>
            <a:srgbClr val="46166A"/>
          </a:solidFill>
          <a:ln>
            <a:solidFill>
              <a:srgbClr val="461E64"/>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7651" name="Title 12">
            <a:extLst>
              <a:ext uri="{FF2B5EF4-FFF2-40B4-BE49-F238E27FC236}">
                <a16:creationId xmlns:a16="http://schemas.microsoft.com/office/drawing/2014/main" xmlns="" id="{173D7A44-5BC3-423D-A6A6-DAF16A5D6065}"/>
              </a:ext>
            </a:extLst>
          </p:cNvPr>
          <p:cNvSpPr>
            <a:spLocks noGrp="1"/>
          </p:cNvSpPr>
          <p:nvPr>
            <p:ph type="title"/>
          </p:nvPr>
        </p:nvSpPr>
        <p:spPr>
          <a:xfrm>
            <a:off x="3055938" y="152400"/>
            <a:ext cx="7383462" cy="990600"/>
          </a:xfrm>
        </p:spPr>
        <p:txBody>
          <a:bodyPr/>
          <a:lstStyle/>
          <a:p>
            <a:r>
              <a:rPr lang="en-US" altLang="en-US" dirty="0">
                <a:solidFill>
                  <a:schemeClr val="bg1"/>
                </a:solidFill>
                <a:latin typeface="Cambria" panose="02040503050406030204" pitchFamily="18" charset="0"/>
              </a:rPr>
              <a:t>How We Help</a:t>
            </a:r>
          </a:p>
        </p:txBody>
      </p:sp>
      <p:pic>
        <p:nvPicPr>
          <p:cNvPr id="27652" name="Picture 4">
            <a:extLst>
              <a:ext uri="{FF2B5EF4-FFF2-40B4-BE49-F238E27FC236}">
                <a16:creationId xmlns:a16="http://schemas.microsoft.com/office/drawing/2014/main" xmlns="" id="{74D54A45-6E10-4256-BDCF-510224760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4763"/>
            <a:ext cx="2095500" cy="12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a:extLst>
              <a:ext uri="{FF2B5EF4-FFF2-40B4-BE49-F238E27FC236}">
                <a16:creationId xmlns:a16="http://schemas.microsoft.com/office/drawing/2014/main" xmlns="" id="{F818418A-2CC6-437D-8D61-14BF1BBA5D9A}"/>
              </a:ext>
            </a:extLst>
          </p:cNvPr>
          <p:cNvCxnSpPr/>
          <p:nvPr/>
        </p:nvCxnSpPr>
        <p:spPr>
          <a:xfrm>
            <a:off x="-28575" y="1298575"/>
            <a:ext cx="12234863" cy="7938"/>
          </a:xfrm>
          <a:prstGeom prst="line">
            <a:avLst/>
          </a:prstGeom>
          <a:ln>
            <a:solidFill>
              <a:srgbClr val="FFC000"/>
            </a:solidFill>
          </a:ln>
        </p:spPr>
        <p:style>
          <a:lnRef idx="2">
            <a:schemeClr val="accent4"/>
          </a:lnRef>
          <a:fillRef idx="0">
            <a:schemeClr val="accent4"/>
          </a:fillRef>
          <a:effectRef idx="1">
            <a:schemeClr val="accent4"/>
          </a:effectRef>
          <a:fontRef idx="minor">
            <a:schemeClr val="tx1"/>
          </a:fontRef>
        </p:style>
      </p:cxnSp>
      <p:graphicFrame>
        <p:nvGraphicFramePr>
          <p:cNvPr id="13" name="Diagram 12">
            <a:extLst>
              <a:ext uri="{FF2B5EF4-FFF2-40B4-BE49-F238E27FC236}">
                <a16:creationId xmlns:a16="http://schemas.microsoft.com/office/drawing/2014/main" xmlns="" id="{B1F8A16D-2321-4D64-BD3A-18E3FB67DECE}"/>
              </a:ext>
            </a:extLst>
          </p:cNvPr>
          <p:cNvGraphicFramePr/>
          <p:nvPr/>
        </p:nvGraphicFramePr>
        <p:xfrm>
          <a:off x="2249488" y="5219700"/>
          <a:ext cx="533400" cy="53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657" name="Content Placeholder 1">
            <a:extLst>
              <a:ext uri="{FF2B5EF4-FFF2-40B4-BE49-F238E27FC236}">
                <a16:creationId xmlns:a16="http://schemas.microsoft.com/office/drawing/2014/main" xmlns="" id="{18D9DE2A-1EA2-423B-8AFE-6E7756FD750A}"/>
              </a:ext>
            </a:extLst>
          </p:cNvPr>
          <p:cNvSpPr>
            <a:spLocks noGrp="1"/>
          </p:cNvSpPr>
          <p:nvPr>
            <p:ph sz="half" idx="2"/>
          </p:nvPr>
        </p:nvSpPr>
        <p:spPr>
          <a:xfrm>
            <a:off x="6606822" y="2113386"/>
            <a:ext cx="5257800" cy="3867536"/>
          </a:xfrm>
        </p:spPr>
        <p:txBody>
          <a:bodyPr/>
          <a:lstStyle/>
          <a:p>
            <a:pPr marL="514350"/>
            <a:r>
              <a:rPr lang="en-US" altLang="en-US" sz="3000" dirty="0">
                <a:solidFill>
                  <a:schemeClr val="bg1"/>
                </a:solidFill>
                <a:latin typeface="Cambria" panose="02040503050406030204" pitchFamily="18" charset="0"/>
              </a:rPr>
              <a:t>Majors and Careers</a:t>
            </a:r>
          </a:p>
          <a:p>
            <a:pPr marL="514350"/>
            <a:r>
              <a:rPr lang="en-US" altLang="en-US" sz="3000" dirty="0">
                <a:solidFill>
                  <a:schemeClr val="bg1"/>
                </a:solidFill>
                <a:latin typeface="Cambria" panose="02040503050406030204" pitchFamily="18" charset="0"/>
              </a:rPr>
              <a:t>Resume and Cover Letter</a:t>
            </a:r>
          </a:p>
          <a:p>
            <a:pPr marL="514350"/>
            <a:r>
              <a:rPr lang="en-US" altLang="en-US" sz="3000" dirty="0">
                <a:solidFill>
                  <a:schemeClr val="bg1"/>
                </a:solidFill>
                <a:latin typeface="Cambria" panose="02040503050406030204" pitchFamily="18" charset="0"/>
              </a:rPr>
              <a:t>Job Search</a:t>
            </a:r>
          </a:p>
          <a:p>
            <a:pPr marL="514350"/>
            <a:r>
              <a:rPr lang="en-US" altLang="en-US" sz="3000" dirty="0">
                <a:solidFill>
                  <a:schemeClr val="bg1"/>
                </a:solidFill>
                <a:latin typeface="Cambria" panose="02040503050406030204" pitchFamily="18" charset="0"/>
              </a:rPr>
              <a:t>Interview Preparation</a:t>
            </a:r>
          </a:p>
          <a:p>
            <a:pPr marL="514350"/>
            <a:r>
              <a:rPr lang="en-US" altLang="en-US" sz="3000" dirty="0">
                <a:solidFill>
                  <a:schemeClr val="bg1"/>
                </a:solidFill>
                <a:latin typeface="Cambria" panose="02040503050406030204" pitchFamily="18" charset="0"/>
              </a:rPr>
              <a:t>Networking &amp; LinkedIn</a:t>
            </a:r>
          </a:p>
          <a:p>
            <a:pPr marL="514350"/>
            <a:r>
              <a:rPr lang="en-US" altLang="en-US" sz="3000" dirty="0">
                <a:solidFill>
                  <a:schemeClr val="bg1"/>
                </a:solidFill>
                <a:latin typeface="Cambria" panose="02040503050406030204" pitchFamily="18" charset="0"/>
              </a:rPr>
              <a:t>Graduate School</a:t>
            </a:r>
          </a:p>
          <a:p>
            <a:pPr marL="514350"/>
            <a:r>
              <a:rPr lang="en-US" altLang="en-US" sz="3000" dirty="0">
                <a:solidFill>
                  <a:schemeClr val="bg1"/>
                </a:solidFill>
                <a:latin typeface="Cambria" panose="02040503050406030204" pitchFamily="18" charset="0"/>
              </a:rPr>
              <a:t>Career Assessments</a:t>
            </a:r>
          </a:p>
        </p:txBody>
      </p:sp>
      <p:pic>
        <p:nvPicPr>
          <p:cNvPr id="10" name="Picture 9" descr="A picture containing screenshot, green, wooden, city&#10;&#10;Description automatically generated">
            <a:extLst>
              <a:ext uri="{FF2B5EF4-FFF2-40B4-BE49-F238E27FC236}">
                <a16:creationId xmlns:a16="http://schemas.microsoft.com/office/drawing/2014/main" xmlns="" id="{00B92453-065B-4D56-8023-87050585DD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00082" y="1941131"/>
            <a:ext cx="7761288" cy="4314934"/>
          </a:xfrm>
          <a:prstGeom prst="rect">
            <a:avLst/>
          </a:prstGeom>
        </p:spPr>
      </p:pic>
      <p:sp>
        <p:nvSpPr>
          <p:cNvPr id="12" name="Content Placeholder 1">
            <a:extLst>
              <a:ext uri="{FF2B5EF4-FFF2-40B4-BE49-F238E27FC236}">
                <a16:creationId xmlns:a16="http://schemas.microsoft.com/office/drawing/2014/main" xmlns="" id="{D4047E74-45CC-4A43-8BB0-8555C1374441}"/>
              </a:ext>
            </a:extLst>
          </p:cNvPr>
          <p:cNvSpPr>
            <a:spLocks noGrp="1"/>
          </p:cNvSpPr>
          <p:nvPr>
            <p:ph sz="half" idx="2"/>
          </p:nvPr>
        </p:nvSpPr>
        <p:spPr>
          <a:xfrm>
            <a:off x="114300" y="1949069"/>
            <a:ext cx="4330700" cy="4525963"/>
          </a:xfrm>
        </p:spPr>
        <p:txBody>
          <a:bodyPr/>
          <a:lstStyle/>
          <a:p>
            <a:pPr>
              <a:defRPr/>
            </a:pPr>
            <a:r>
              <a:rPr lang="en-US" altLang="en-US" sz="2400" dirty="0">
                <a:latin typeface="Cambria" panose="02040503050406030204" pitchFamily="18" charset="0"/>
              </a:rPr>
              <a:t>Web Content On Demand</a:t>
            </a:r>
          </a:p>
          <a:p>
            <a:pPr lvl="1">
              <a:buSzPct val="70000"/>
              <a:buFont typeface="Courier New" panose="02070309020205020404" pitchFamily="49" charset="0"/>
              <a:buChar char="o"/>
              <a:defRPr/>
            </a:pPr>
            <a:r>
              <a:rPr lang="en-US" altLang="en-US" sz="2000" dirty="0">
                <a:latin typeface="Cambria" panose="02040503050406030204" pitchFamily="18" charset="0"/>
              </a:rPr>
              <a:t>Handshake, </a:t>
            </a:r>
            <a:r>
              <a:rPr lang="en-US" altLang="en-US" sz="2000" dirty="0">
                <a:latin typeface="Cambria"/>
                <a:ea typeface="Cambria"/>
              </a:rPr>
              <a:t>Ram Nation, </a:t>
            </a:r>
            <a:r>
              <a:rPr lang="en-US" altLang="en-US" sz="2000" dirty="0">
                <a:latin typeface="Cambria" panose="02040503050406030204" pitchFamily="18" charset="0"/>
              </a:rPr>
              <a:t>Big Interview </a:t>
            </a:r>
          </a:p>
          <a:p>
            <a:pPr>
              <a:defRPr/>
            </a:pPr>
            <a:r>
              <a:rPr lang="en-US" altLang="en-US" sz="2400" dirty="0">
                <a:latin typeface="Cambria" panose="02040503050406030204" pitchFamily="18" charset="0"/>
              </a:rPr>
              <a:t>Connection to Employers &amp; Alumni:</a:t>
            </a:r>
          </a:p>
          <a:p>
            <a:pPr lvl="1">
              <a:buSzPct val="70000"/>
              <a:buFont typeface="Courier New" panose="02070309020205020404" pitchFamily="49" charset="0"/>
              <a:buChar char="o"/>
              <a:defRPr/>
            </a:pPr>
            <a:r>
              <a:rPr lang="en-US" altLang="en-US" dirty="0">
                <a:latin typeface="Cambria" panose="02040503050406030204" pitchFamily="18" charset="0"/>
              </a:rPr>
              <a:t>Job &amp; Internship Fairs</a:t>
            </a:r>
          </a:p>
          <a:p>
            <a:pPr lvl="1">
              <a:buSzPct val="70000"/>
              <a:buFont typeface="Courier New" panose="02070309020205020404" pitchFamily="49" charset="0"/>
              <a:buChar char="o"/>
              <a:defRPr/>
            </a:pPr>
            <a:r>
              <a:rPr lang="en-US" altLang="en-US" dirty="0">
                <a:latin typeface="Cambria" panose="02040503050406030204" pitchFamily="18" charset="0"/>
              </a:rPr>
              <a:t>Employer Resume Reviews</a:t>
            </a:r>
          </a:p>
          <a:p>
            <a:pPr lvl="1">
              <a:buSzPct val="70000"/>
              <a:buFont typeface="Courier New" panose="02070309020205020404" pitchFamily="49" charset="0"/>
              <a:buChar char="o"/>
              <a:defRPr/>
            </a:pPr>
            <a:r>
              <a:rPr lang="en-US" altLang="en-US" dirty="0">
                <a:latin typeface="Cambria" panose="02040503050406030204" pitchFamily="18" charset="0"/>
              </a:rPr>
              <a:t>Employer Mock Interviews</a:t>
            </a:r>
          </a:p>
          <a:p>
            <a:pPr lvl="1">
              <a:buSzPct val="70000"/>
              <a:buFont typeface="Courier New" panose="02070309020205020404" pitchFamily="49" charset="0"/>
              <a:buChar char="o"/>
              <a:defRPr/>
            </a:pPr>
            <a:r>
              <a:rPr lang="en-US" altLang="en-US" dirty="0">
                <a:latin typeface="Cambria" panose="02040503050406030204" pitchFamily="18" charset="0"/>
              </a:rPr>
              <a:t>Industry Meet Ups</a:t>
            </a:r>
          </a:p>
          <a:p>
            <a:pPr marL="0" indent="0">
              <a:buFont typeface="Arial" panose="020B0604020202020204" pitchFamily="34" charset="0"/>
              <a:buNone/>
              <a:defRPr/>
            </a:pPr>
            <a:endParaRPr lang="en-US" dirty="0">
              <a:latin typeface="Cambria" panose="02040503050406030204" pitchFamily="18" charset="0"/>
            </a:endParaRPr>
          </a:p>
        </p:txBody>
      </p:sp>
    </p:spTree>
    <p:extLst>
      <p:ext uri="{BB962C8B-B14F-4D97-AF65-F5344CB8AC3E}">
        <p14:creationId xmlns:p14="http://schemas.microsoft.com/office/powerpoint/2010/main" val="4152601342"/>
      </p:ext>
    </p:extLst>
  </p:cSld>
  <p:clrMapOvr>
    <a:masterClrMapping/>
  </p:clrMapOvr>
  <p:transition spd="slow">
    <p:cove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1B152A32B7C94699B84CBE5EEC8122" ma:contentTypeVersion="5" ma:contentTypeDescription="Create a new document." ma:contentTypeScope="" ma:versionID="4cc2a7adc0e957606ae4d261de2084c4">
  <xsd:schema xmlns:xsd="http://www.w3.org/2001/XMLSchema" xmlns:xs="http://www.w3.org/2001/XMLSchema" xmlns:p="http://schemas.microsoft.com/office/2006/metadata/properties" xmlns:ns2="4028e14d-9d6f-446d-9959-5ddee12d8c65" xmlns:ns3="5705776e-fb1b-4f5b-a4ea-b0beaa12c6c8" targetNamespace="http://schemas.microsoft.com/office/2006/metadata/properties" ma:root="true" ma:fieldsID="c847a17fa84616d300565da255308936" ns2:_="" ns3:_="">
    <xsd:import namespace="4028e14d-9d6f-446d-9959-5ddee12d8c65"/>
    <xsd:import namespace="5705776e-fb1b-4f5b-a4ea-b0beaa12c6c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8e14d-9d6f-446d-9959-5ddee12d8c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05776e-fb1b-4f5b-a4ea-b0beaa12c6c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D88A56-1C1C-4B49-BA88-DC94CE8149C9}">
  <ds:schemaRefs>
    <ds:schemaRef ds:uri="http://schemas.microsoft.com/sharepoint/v3/contenttype/forms"/>
  </ds:schemaRefs>
</ds:datastoreItem>
</file>

<file path=customXml/itemProps2.xml><?xml version="1.0" encoding="utf-8"?>
<ds:datastoreItem xmlns:ds="http://schemas.openxmlformats.org/officeDocument/2006/customXml" ds:itemID="{78D1C736-2D50-44C5-9DCD-0FC1689B1A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28e14d-9d6f-446d-9959-5ddee12d8c65"/>
    <ds:schemaRef ds:uri="5705776e-fb1b-4f5b-a4ea-b0beaa12c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8AB304-1347-4F1F-BB8C-47331CDB7A7A}">
  <ds:schemaRefs>
    <ds:schemaRef ds:uri="http://purl.org/dc/terms/"/>
    <ds:schemaRef ds:uri="http://purl.org/dc/elements/1.1/"/>
    <ds:schemaRef ds:uri="http://schemas.microsoft.com/office/infopath/2007/PartnerControls"/>
    <ds:schemaRef ds:uri="http://schemas.openxmlformats.org/package/2006/metadata/core-properties"/>
    <ds:schemaRef ds:uri="http://www.w3.org/XML/1998/namespace"/>
    <ds:schemaRef ds:uri="http://schemas.microsoft.com/office/2006/documentManagement/types"/>
    <ds:schemaRef ds:uri="4028e14d-9d6f-446d-9959-5ddee12d8c65"/>
    <ds:schemaRef ds:uri="5705776e-fb1b-4f5b-a4ea-b0beaa12c6c8"/>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24334</TotalTime>
  <Words>329</Words>
  <Application>Microsoft Office PowerPoint</Application>
  <PresentationFormat>Widescreen</PresentationFormat>
  <Paragraphs>106</Paragraphs>
  <Slides>12</Slides>
  <Notes>11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12</vt:i4>
      </vt:variant>
    </vt:vector>
  </HeadingPairs>
  <TitlesOfParts>
    <vt:vector size="25" baseType="lpstr">
      <vt:lpstr>Adobe Caslon Pro</vt:lpstr>
      <vt:lpstr>Arial</vt:lpstr>
      <vt:lpstr>Calibri</vt:lpstr>
      <vt:lpstr>Cambria</vt:lpstr>
      <vt:lpstr>Century Gothic</vt:lpstr>
      <vt:lpstr>Courier New</vt:lpstr>
      <vt:lpstr>Symbol</vt:lpstr>
      <vt:lpstr>Times New Roman</vt:lpstr>
      <vt:lpstr>Tw Cen MT</vt:lpstr>
      <vt:lpstr>Tw Cen MT Condensed</vt:lpstr>
      <vt:lpstr>Wingdings 3</vt:lpstr>
      <vt:lpstr>Integral</vt:lpstr>
      <vt:lpstr>Office Theme</vt:lpstr>
      <vt:lpstr>   Explore | Prepare | Experience |Become      Twardowski Career Development Center • wcupa.edu/cdc • 610-436-2501  225 Lawrence • Monday-Friday, 8am-4pm</vt:lpstr>
      <vt:lpstr>PowerPoint Presentation</vt:lpstr>
      <vt:lpstr>PowerPoint Presentation</vt:lpstr>
      <vt:lpstr>How We Help</vt:lpstr>
      <vt:lpstr>PowerPoint Presentation</vt:lpstr>
      <vt:lpstr>Things to Know!</vt:lpstr>
      <vt:lpstr>PowerPoint Presentation</vt:lpstr>
      <vt:lpstr>Things to Know!</vt:lpstr>
      <vt:lpstr>How We Help</vt:lpstr>
      <vt:lpstr>Handshake</vt:lpstr>
      <vt:lpstr>PowerPoint Presentation</vt:lpstr>
      <vt:lpstr>Questions?</vt:lpstr>
    </vt:vector>
  </TitlesOfParts>
  <Company>West Chester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 Communication</dc:title>
  <dc:creator>Shellaway, Katelyn</dc:creator>
  <cp:lastModifiedBy>Walsh, Megan A</cp:lastModifiedBy>
  <cp:revision>102</cp:revision>
  <cp:lastPrinted>2020-08-19T20:37:34Z</cp:lastPrinted>
  <dcterms:created xsi:type="dcterms:W3CDTF">2017-02-06T16:41:32Z</dcterms:created>
  <dcterms:modified xsi:type="dcterms:W3CDTF">2020-09-16T15:05:03Z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0x0101006B1B152A32B7C94699B84CBE5EEC8122</vt:lpwstr>
  </property>
</Properties>
</file>