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0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2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5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1120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07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4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55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0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5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2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4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1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4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7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1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3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2B2F95-864E-415C-9625-E27095B6BFF1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7B544-9EC7-4E1B-803B-3507DAD0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2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9184-BBCB-4827-B2C5-AB46C2BD9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Knowledge of Food waste and food preparation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8900C-6567-42E1-8013-51B70ADD5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Lucas Ramirez-Bryan &amp; Amir </a:t>
            </a:r>
            <a:r>
              <a:rPr lang="en-US" dirty="0" err="1"/>
              <a:t>Golmohamadi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3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9880-1F6A-4FFA-883F-A8B2018B7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food waste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437CA-6CB8-4248-A433-5C3C6431B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million tons of food waste in U.S alone</a:t>
            </a:r>
          </a:p>
          <a:p>
            <a:r>
              <a:rPr lang="en-US" dirty="0"/>
              <a:t>Contributes to land and resource waste, and CO2 emissions</a:t>
            </a:r>
          </a:p>
          <a:p>
            <a:r>
              <a:rPr lang="en-US" dirty="0"/>
              <a:t>Can be treated at individual level</a:t>
            </a:r>
          </a:p>
          <a:p>
            <a:r>
              <a:rPr lang="en-US" dirty="0"/>
              <a:t>Wasted money and resources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985CA-0A0E-4750-8627-A8E072873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3429000"/>
            <a:ext cx="5572125" cy="31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3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7209-50E5-4DDE-B9AD-06816DFF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Behavior and Food 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8BAEF-6E48-4164-B013-FFE4E8F8C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Disposal of FOGs (Fats, oils, and Grease) can lead to sewer blockage.</a:t>
            </a:r>
          </a:p>
          <a:p>
            <a:r>
              <a:rPr lang="en-US" dirty="0"/>
              <a:t>Canned and frozen produce leads to lower food waste</a:t>
            </a:r>
          </a:p>
          <a:p>
            <a:r>
              <a:rPr lang="en-US" dirty="0"/>
              <a:t>Planning your trip to store can decrease household food waste.</a:t>
            </a:r>
          </a:p>
          <a:p>
            <a:r>
              <a:rPr lang="en-US" dirty="0"/>
              <a:t>Food waste can be created indirectly and without knowledge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F9152-3A38-49CF-8F24-1161DDDB6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57" y="3976053"/>
            <a:ext cx="50596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1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906F-EE89-4482-AFCA-8BF7BBC2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and Food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341E8-9369-4ECC-A58E-6E2A27512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just at a academic level, but community and individual level</a:t>
            </a:r>
          </a:p>
          <a:p>
            <a:r>
              <a:rPr lang="en-US" dirty="0"/>
              <a:t>Having a holistic and sustainable framework key to being successful</a:t>
            </a:r>
          </a:p>
          <a:p>
            <a:r>
              <a:rPr lang="en-US" dirty="0"/>
              <a:t>Self-reflection and even journaling raises personal awareness on issue.</a:t>
            </a:r>
          </a:p>
          <a:p>
            <a:r>
              <a:rPr lang="en-US" dirty="0"/>
              <a:t>Education of one can lead to education of those around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13350-A01E-41AF-B25B-98FAEB2A7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82" y="3276600"/>
            <a:ext cx="276711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3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89E7-28C7-4B79-9EDC-2394EC81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40179-8596-4BAE-A6A3-85885AD7B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 on proper storage and preparation of food leads to lower food waste.</a:t>
            </a:r>
          </a:p>
          <a:p>
            <a:r>
              <a:rPr lang="en-US" dirty="0"/>
              <a:t>Bringing awareness to FOGs and food waste disposal</a:t>
            </a:r>
          </a:p>
          <a:p>
            <a:r>
              <a:rPr lang="en-US" dirty="0"/>
              <a:t>Including sustainable factors in local communities</a:t>
            </a:r>
          </a:p>
          <a:p>
            <a:r>
              <a:rPr lang="en-US" dirty="0"/>
              <a:t>Being conscious of what you are purchasing </a:t>
            </a:r>
          </a:p>
        </p:txBody>
      </p:sp>
    </p:spTree>
    <p:extLst>
      <p:ext uri="{BB962C8B-B14F-4D97-AF65-F5344CB8AC3E}">
        <p14:creationId xmlns:p14="http://schemas.microsoft.com/office/powerpoint/2010/main" val="1486401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37C0E9B17A44498BF592642D4ECA5" ma:contentTypeVersion="12" ma:contentTypeDescription="Create a new document." ma:contentTypeScope="" ma:versionID="b64175680337692cb2551d59f972e4fb">
  <xsd:schema xmlns:xsd="http://www.w3.org/2001/XMLSchema" xmlns:xs="http://www.w3.org/2001/XMLSchema" xmlns:p="http://schemas.microsoft.com/office/2006/metadata/properties" xmlns:ns3="8ba01db9-89e8-4dbd-b09b-f1bb22782f3e" xmlns:ns4="cd8c369e-ddd6-4fee-8136-828943a0a193" targetNamespace="http://schemas.microsoft.com/office/2006/metadata/properties" ma:root="true" ma:fieldsID="1a554bf74fdc63bcf84507267abbb033" ns3:_="" ns4:_="">
    <xsd:import namespace="8ba01db9-89e8-4dbd-b09b-f1bb22782f3e"/>
    <xsd:import namespace="cd8c369e-ddd6-4fee-8136-828943a0a1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01db9-89e8-4dbd-b09b-f1bb22782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c369e-ddd6-4fee-8136-828943a0a1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391216-4B75-47DC-9CCF-36CE7F82B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01db9-89e8-4dbd-b09b-f1bb22782f3e"/>
    <ds:schemaRef ds:uri="cd8c369e-ddd6-4fee-8136-828943a0a1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863433-2704-4F24-A18B-FE528FBFE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C599B5-4AF7-47CA-BBB8-7A1C4E43C346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cd8c369e-ddd6-4fee-8136-828943a0a193"/>
    <ds:schemaRef ds:uri="8ba01db9-89e8-4dbd-b09b-f1bb22782f3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3871</TotalTime>
  <Words>183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Knowledge of Food waste and food preparation</vt:lpstr>
      <vt:lpstr>Why is food waste important?</vt:lpstr>
      <vt:lpstr>Dietary Behavior and Food Waste</vt:lpstr>
      <vt:lpstr>Nutrition and Food education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of Food waste and food preparation</dc:title>
  <dc:creator>luke bryan</dc:creator>
  <cp:lastModifiedBy>Smith, Andrea J</cp:lastModifiedBy>
  <cp:revision>8</cp:revision>
  <dcterms:created xsi:type="dcterms:W3CDTF">2021-04-20T01:15:59Z</dcterms:created>
  <dcterms:modified xsi:type="dcterms:W3CDTF">2021-04-22T18:12:11Z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0x010100E4E37C0E9B17A44498BF592642D4ECA5</vt:lpwstr>
  </property>
</Properties>
</file>