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9B2BA2-2600-44A8-A859-B0B37BF176F1}">
  <a:tblStyle styleId="{789B2BA2-2600-44A8-A859-B0B37BF176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0a6d235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0a6d235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f0a6d23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f0a6d235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f14f7b93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f14f7b93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f14f7b9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f14f7b9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f0a6d235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f0a6d235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f0a6d235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f0a6d235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f0a6d235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f0a6d235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f0a6d23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f0a6d23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f0a6d235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f0a6d235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f0a6d235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f0a6d235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edf80c2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edf80c2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edf80c2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edf80c2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f14f7b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f14f7b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14f7b9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f14f7b93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f14f7b93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f14f7b93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f14f7b93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f14f7b93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f0a6d235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f0a6d235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f0a6d23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f0a6d23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lang="en" sz="2577" b="1"/>
              <a:t>STUDYING BREAK-IN ATTEMPTS ACROSS MULTIPLE SERVERS USING APACHE SPARK AND SECURITY LOGS</a:t>
            </a:r>
            <a:endParaRPr sz="2577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77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Tyler Clark &amp; Kevin Codd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Attacks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Evidence of Use of Username Dictionary: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Users (most likely bots) were attempting to change their usernames during authentication: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50" y="2074200"/>
            <a:ext cx="8115301" cy="24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Attacks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Attempts to Use Older SSH Versions: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Attackers were searching for whether the server was using an older version of SSH, most likely to use some exploit that was patched out in later versions.</a:t>
            </a: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 Transfer Protocol Attacks: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Attempts to access server via FTP as anonymous user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750" y="3773999"/>
            <a:ext cx="5977825" cy="11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200" y="2070775"/>
            <a:ext cx="5298925" cy="10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Considered an Attack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Definition: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 SSH connection fails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Failed password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Invalid username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Grouping Messages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050" y="1228063"/>
            <a:ext cx="4373675" cy="1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63" y="3353200"/>
            <a:ext cx="86010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118674"/>
            <a:ext cx="2485800" cy="19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Message</a:t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2553225" y="1865538"/>
            <a:ext cx="910200" cy="4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Countries of Origin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052561" cy="350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075" y="1152475"/>
            <a:ext cx="4562025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250" y="397850"/>
            <a:ext cx="6589501" cy="43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518" y="0"/>
            <a:ext cx="70929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779" y="0"/>
            <a:ext cx="60367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1" cy="499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gained a novel awareness of the types, frequency, and origins of attacks on our department’s servers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established a scalable framework for future analysis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sought to better understand cyber attacks on West Chester University’s servers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types, frequency patterns, and sources of attacks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information related to cyber-attacks is recorded in Linux system logs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Analyzed the system logs of WCU CSC Department’s five online servers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Utilized Spark, a large-scale data analytical engine to conduct our analysis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Apache Spark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Unified analytics engine for large-scale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conduct unified compute jobs on distributed data sets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using MapReduce Programming Framework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future scaling of our security log data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0" y="2864275"/>
            <a:ext cx="2312825" cy="12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Servers</a:t>
            </a:r>
            <a:endParaRPr/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311688" y="141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{789B2BA2-2600-44A8-A859-B0B37BF176F1}</a:tableStyleId>
              </a:tblPr>
              <a:tblGrid>
                <a:gridCol w="17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Bones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Roadrunner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Submitty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Coyote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Taz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The web server for faculty and other department-related web pages.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The web server for non-CS students to host pages for web development and design courses in the Information Technology program.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Hosts the Submitty autograding server for several CSC courses.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Available to CSC students for courses requiring a Linux environment.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Has become obsolete and unused over the past few years but remains online as a potential backup solution for Taz.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Available to CSC students for courses requiring a Linux environment.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a Log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759775"/>
            <a:ext cx="8520600" cy="2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Date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Time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Server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Process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Message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1" cy="6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532850" y="1221125"/>
            <a:ext cx="777000" cy="21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1346925" y="1228525"/>
            <a:ext cx="969600" cy="214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2368225" y="1228525"/>
            <a:ext cx="1006500" cy="2145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3441325" y="1235925"/>
            <a:ext cx="1406100" cy="2145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4936275" y="1228525"/>
            <a:ext cx="3774300" cy="2220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04025" y="1443025"/>
            <a:ext cx="5383500" cy="2220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32850" y="3888200"/>
            <a:ext cx="8177700" cy="7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(((‘Jan’, ‘24’), ‘sshd[18558]:’, ‘ submitty ‘), ‘Failed password for invalid user basesystem from 206.189.173.15 port 44942 ssh2’)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600" y="1968711"/>
            <a:ext cx="4093475" cy="16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2777625" y="1870769"/>
            <a:ext cx="636300" cy="181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Cleaning Logs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759775"/>
            <a:ext cx="8520600" cy="2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User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IP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Port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1" cy="6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407050" y="1443150"/>
            <a:ext cx="1228500" cy="22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2264625" y="1443150"/>
            <a:ext cx="1680000" cy="2295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4618050" y="1443150"/>
            <a:ext cx="592200" cy="2295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555475" y="3960575"/>
            <a:ext cx="38256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‘Failed password for invalid user [User] from [IP] port [Port] ssh2’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175" y="1894525"/>
            <a:ext cx="3825651" cy="28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2563000" y="2003969"/>
            <a:ext cx="636300" cy="181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million to 474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observable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Room for improvement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Attempted Means of Access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SSH (Secure Shell Server) - Cryptographic protocol for remote login to a server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 means of access for legitimate users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Linux SSH process - handles incoming connections and user authentication via SSH protocol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4.9 million messages (97%) - vast majority of break-in attempts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Pure-FTP and vsftp - File Transfer Protocols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Means of transferring files to/from server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4372 messages(&lt;0.1%)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Included messages indicative of attacks attempting to identify whether servers have FTP up and unprotected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Attacks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Standard Authentication Errors: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Servers are setup for authentication via password - most authentication errors stem from a failed password, also invalid username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Injection Attack: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An attempt to run malicious code through user-submitted strings. 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String of hexadecimal values, possibly representing malicious code that could be run if executed from memory - difficult to determine exact intent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	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750" y="1918650"/>
            <a:ext cx="6431225" cy="9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00" y="3907175"/>
            <a:ext cx="8200800" cy="4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DBFE4-7770-487C-99EB-43133E5647C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cd8c369e-ddd6-4fee-8136-828943a0a193"/>
    <ds:schemaRef ds:uri="8ba01db9-89e8-4dbd-b09b-f1bb22782f3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0EDDBF-46B4-4F2C-923D-78AF0C457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871C1-2522-4D34-A58B-5BA3C72C0F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On-screen Show (16:9)</PresentationFormat>
  <Paragraphs>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 STUDYING BREAK-IN ATTEMPTS ACROSS MULTIPLE SERVERS USING APACHE SPARK AND SECURITY LOGS </vt:lpstr>
      <vt:lpstr>Introduction</vt:lpstr>
      <vt:lpstr>Apache Spark</vt:lpstr>
      <vt:lpstr>Servers</vt:lpstr>
      <vt:lpstr>Structure of a Log</vt:lpstr>
      <vt:lpstr>Cleaning Logs</vt:lpstr>
      <vt:lpstr>The Result</vt:lpstr>
      <vt:lpstr>Attempted Means of Access</vt:lpstr>
      <vt:lpstr>Type of Attacks</vt:lpstr>
      <vt:lpstr>Types of Attacks</vt:lpstr>
      <vt:lpstr>Types of Attacks</vt:lpstr>
      <vt:lpstr>What We Considered an Attack</vt:lpstr>
      <vt:lpstr>Grouping Messages</vt:lpstr>
      <vt:lpstr>Countries of Origin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STUDYING BREAK-IN ATTEMPTS ACROSS MULTIPLE SERVERS USING APACHE SPARK AND SECURITY LOGS </dc:title>
  <dc:creator>Smith, Andrea J</dc:creator>
  <cp:lastModifiedBy>Smith, Andrea J</cp:lastModifiedBy>
  <cp:revision>1</cp:revision>
  <dcterms:modified xsi:type="dcterms:W3CDTF">2021-04-27T12:57:03Z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0x010100E4E37C0E9B17A44498BF592642D4ECA5</vt:lpwstr>
  </property>
</Properties>
</file>